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handoutMasterIdLst>
    <p:handoutMasterId r:id="rId22"/>
  </p:handoutMasterIdLst>
  <p:sldIdLst>
    <p:sldId id="282" r:id="rId2"/>
    <p:sldId id="259" r:id="rId3"/>
    <p:sldId id="260" r:id="rId4"/>
    <p:sldId id="263" r:id="rId5"/>
    <p:sldId id="262" r:id="rId6"/>
    <p:sldId id="286" r:id="rId7"/>
    <p:sldId id="287" r:id="rId8"/>
    <p:sldId id="288" r:id="rId9"/>
    <p:sldId id="289" r:id="rId10"/>
    <p:sldId id="290" r:id="rId11"/>
    <p:sldId id="291" r:id="rId12"/>
    <p:sldId id="292" r:id="rId13"/>
    <p:sldId id="293" r:id="rId14"/>
    <p:sldId id="294" r:id="rId15"/>
    <p:sldId id="274" r:id="rId16"/>
    <p:sldId id="275" r:id="rId17"/>
    <p:sldId id="276" r:id="rId18"/>
    <p:sldId id="284" r:id="rId19"/>
    <p:sldId id="281"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C3C3C"/>
    <a:srgbClr val="7D797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7" autoAdjust="0"/>
    <p:restoredTop sz="94660"/>
  </p:normalViewPr>
  <p:slideViewPr>
    <p:cSldViewPr snapToGrid="0" showGuides="1">
      <p:cViewPr varScale="1">
        <p:scale>
          <a:sx n="101" d="100"/>
          <a:sy n="101" d="100"/>
        </p:scale>
        <p:origin x="114" y="390"/>
      </p:cViewPr>
      <p:guideLst>
        <p:guide orient="horz" pos="2137"/>
        <p:guide pos="384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2020/10/13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3202970516"/>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jpe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2020/10/13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extLst>
      <p:ext uri="{BB962C8B-B14F-4D97-AF65-F5344CB8AC3E}">
        <p14:creationId xmlns:p14="http://schemas.microsoft.com/office/powerpoint/2010/main" val="15111432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stretch>
            <a:fillRect/>
          </a:stretch>
        </p:blipFill>
        <p:spPr>
          <a:xfrm>
            <a:off x="-529" y="-297"/>
            <a:ext cx="12193057" cy="685859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EE07568-5B31-4229-A28D-A190573CE272}" type="datetimeFigureOut">
              <a:rPr lang="zh-CN" altLang="en-US" smtClean="0"/>
              <a:t>2020/10/13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F19AAC-6341-43E0-8526-1E25C58EECC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EE07568-5B31-4229-A28D-A190573CE272}" type="datetimeFigureOut">
              <a:rPr lang="zh-CN" altLang="en-US" smtClean="0"/>
              <a:t>2020/10/13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F19AAC-6341-43E0-8526-1E25C58EECC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EE07568-5B31-4229-A28D-A190573CE272}" type="datetimeFigureOut">
              <a:rPr lang="zh-CN" altLang="en-US" smtClean="0"/>
              <a:t>2020/10/13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F19AAC-6341-43E0-8526-1E25C58EECC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FEE07568-5B31-4229-A28D-A190573CE272}" type="datetimeFigureOut">
              <a:rPr lang="zh-CN" altLang="en-US" smtClean="0"/>
              <a:t>2020/10/13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F19AAC-6341-43E0-8526-1E25C58EECC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FEE07568-5B31-4229-A28D-A190573CE272}" type="datetimeFigureOut">
              <a:rPr lang="zh-CN" altLang="en-US" smtClean="0"/>
              <a:t>2020/10/13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F19AAC-6341-43E0-8526-1E25C58EECC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FEE07568-5B31-4229-A28D-A190573CE272}" type="datetimeFigureOut">
              <a:rPr lang="zh-CN" altLang="en-US" smtClean="0"/>
              <a:t>2020/10/13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9F19AAC-6341-43E0-8526-1E25C58EECC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EE07568-5B31-4229-A28D-A190573CE272}" type="datetimeFigureOut">
              <a:rPr lang="zh-CN" altLang="en-US" smtClean="0"/>
              <a:t>2020/10/13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9F19AAC-6341-43E0-8526-1E25C58EECC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EE07568-5B31-4229-A28D-A190573CE272}" type="datetimeFigureOut">
              <a:rPr lang="zh-CN" altLang="en-US" smtClean="0"/>
              <a:t>2020/10/13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9F19AAC-6341-43E0-8526-1E25C58EECC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EE07568-5B31-4229-A28D-A190573CE272}" type="datetimeFigureOut">
              <a:rPr lang="zh-CN" altLang="en-US" smtClean="0"/>
              <a:t>2020/10/13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F19AAC-6341-43E0-8526-1E25C58EECC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EE07568-5B31-4229-A28D-A190573CE272}" type="datetimeFigureOut">
              <a:rPr lang="zh-CN" altLang="en-US" smtClean="0"/>
              <a:t>2020/10/13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F19AAC-6341-43E0-8526-1E25C58EECC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EE07568-5B31-4229-A28D-A190573CE272}" type="datetimeFigureOut">
              <a:rPr lang="zh-CN" altLang="en-US" smtClean="0"/>
              <a:t>2020/10/13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F19AAC-6341-43E0-8526-1E25C58EECC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菱形 7"/>
          <p:cNvSpPr/>
          <p:nvPr/>
        </p:nvSpPr>
        <p:spPr>
          <a:xfrm>
            <a:off x="3688163" y="984651"/>
            <a:ext cx="4815674" cy="4815674"/>
          </a:xfrm>
          <a:prstGeom prst="diamond">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a:off x="3853029" y="1149765"/>
            <a:ext cx="4485446" cy="4485446"/>
          </a:xfrm>
          <a:prstGeom prst="diamond">
            <a:avLst/>
          </a:prstGeom>
          <a:solidFill>
            <a:schemeClr val="bg1">
              <a:lumMod val="9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菱形 1"/>
          <p:cNvSpPr/>
          <p:nvPr/>
        </p:nvSpPr>
        <p:spPr>
          <a:xfrm>
            <a:off x="4069987" y="1348190"/>
            <a:ext cx="4052025" cy="4052025"/>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半闭框 4"/>
          <p:cNvSpPr/>
          <p:nvPr/>
        </p:nvSpPr>
        <p:spPr>
          <a:xfrm rot="19028408">
            <a:off x="3604015" y="3085729"/>
            <a:ext cx="680763" cy="680763"/>
          </a:xfrm>
          <a:prstGeom prst="halfFrame">
            <a:avLst>
              <a:gd name="adj1" fmla="val 6547"/>
              <a:gd name="adj2" fmla="val 6548"/>
            </a:avLst>
          </a:prstGeom>
          <a:solidFill>
            <a:schemeClr val="bg1">
              <a:lumMod val="9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半闭框 10"/>
          <p:cNvSpPr/>
          <p:nvPr/>
        </p:nvSpPr>
        <p:spPr>
          <a:xfrm rot="8034069">
            <a:off x="7906974" y="3085976"/>
            <a:ext cx="680763" cy="680763"/>
          </a:xfrm>
          <a:prstGeom prst="halfFrame">
            <a:avLst>
              <a:gd name="adj1" fmla="val 6547"/>
              <a:gd name="adj2" fmla="val 6548"/>
            </a:avLst>
          </a:prstGeom>
          <a:solidFill>
            <a:schemeClr val="bg1">
              <a:lumMod val="9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 name="半闭框 8"/>
          <p:cNvSpPr/>
          <p:nvPr/>
        </p:nvSpPr>
        <p:spPr>
          <a:xfrm rot="19028408">
            <a:off x="3416140" y="3234051"/>
            <a:ext cx="384118" cy="384118"/>
          </a:xfrm>
          <a:prstGeom prst="halfFrame">
            <a:avLst>
              <a:gd name="adj1" fmla="val 6547"/>
              <a:gd name="adj2" fmla="val 6548"/>
            </a:avLst>
          </a:prstGeom>
          <a:solidFill>
            <a:schemeClr val="bg1">
              <a:lumMod val="9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半闭框 9"/>
          <p:cNvSpPr/>
          <p:nvPr/>
        </p:nvSpPr>
        <p:spPr>
          <a:xfrm rot="7945361">
            <a:off x="8379268" y="3234137"/>
            <a:ext cx="384118" cy="384118"/>
          </a:xfrm>
          <a:prstGeom prst="halfFrame">
            <a:avLst>
              <a:gd name="adj1" fmla="val 6547"/>
              <a:gd name="adj2" fmla="val 6548"/>
            </a:avLst>
          </a:prstGeom>
          <a:solidFill>
            <a:schemeClr val="bg1">
              <a:lumMod val="9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文本框 11"/>
          <p:cNvSpPr txBox="1"/>
          <p:nvPr/>
        </p:nvSpPr>
        <p:spPr>
          <a:xfrm>
            <a:off x="7487323" y="5735634"/>
            <a:ext cx="4429259" cy="400110"/>
          </a:xfrm>
          <a:prstGeom prst="rect">
            <a:avLst/>
          </a:prstGeom>
          <a:noFill/>
        </p:spPr>
        <p:txBody>
          <a:bodyPr wrap="square" rtlCol="0">
            <a:spAutoFit/>
          </a:bodyPr>
          <a:lstStyle/>
          <a:p>
            <a:r>
              <a:rPr lang="zh-CN" altLang="en-US" sz="2000" spc="600" dirty="0">
                <a:solidFill>
                  <a:schemeClr val="bg1">
                    <a:lumMod val="95000"/>
                  </a:schemeClr>
                </a:solidFill>
                <a:latin typeface="微软雅黑" panose="020B0503020204020204" pitchFamily="34" charset="-122"/>
                <a:ea typeface="微软雅黑" panose="020B0503020204020204" pitchFamily="34" charset="-122"/>
              </a:rPr>
              <a:t>汇报人：优品</a:t>
            </a:r>
            <a:r>
              <a:rPr lang="en-US" altLang="zh-CN" sz="2000" spc="600" dirty="0">
                <a:solidFill>
                  <a:schemeClr val="bg1">
                    <a:lumMod val="95000"/>
                  </a:schemeClr>
                </a:solidFill>
                <a:latin typeface="微软雅黑" panose="020B0503020204020204" pitchFamily="34" charset="-122"/>
                <a:ea typeface="微软雅黑" panose="020B0503020204020204" pitchFamily="34" charset="-122"/>
              </a:rPr>
              <a:t>PPT</a:t>
            </a:r>
            <a:endParaRPr lang="zh-CN" altLang="en-US" sz="2000" spc="6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3853029" y="2609654"/>
            <a:ext cx="4983602" cy="1200329"/>
          </a:xfrm>
          <a:prstGeom prst="rect">
            <a:avLst/>
          </a:prstGeom>
          <a:noFill/>
        </p:spPr>
        <p:txBody>
          <a:bodyPr wrap="square" rtlCol="0">
            <a:spAutoFit/>
          </a:bodyPr>
          <a:lstStyle/>
          <a:p>
            <a:r>
              <a:rPr lang="zh-CN" altLang="en-US" sz="3600" spc="600" dirty="0">
                <a:solidFill>
                  <a:schemeClr val="tx1">
                    <a:lumMod val="65000"/>
                    <a:lumOff val="35000"/>
                  </a:schemeClr>
                </a:solidFill>
                <a:latin typeface="微软雅黑" panose="020B0503020204020204" pitchFamily="34" charset="-122"/>
                <a:ea typeface="微软雅黑" panose="020B0503020204020204" pitchFamily="34" charset="-122"/>
              </a:rPr>
              <a:t>便捷文档提交系统</a:t>
            </a:r>
            <a:endParaRPr lang="en-US" altLang="zh-CN" sz="3600" spc="60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en-US" altLang="zh-CN" sz="3600" spc="600"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3600" spc="600" dirty="0">
                <a:solidFill>
                  <a:schemeClr val="tx1">
                    <a:lumMod val="65000"/>
                    <a:lumOff val="35000"/>
                  </a:schemeClr>
                </a:solidFill>
                <a:latin typeface="微软雅黑" panose="020B0503020204020204" pitchFamily="34" charset="-122"/>
                <a:ea typeface="微软雅黑" panose="020B0503020204020204" pitchFamily="34" charset="-122"/>
              </a:rPr>
              <a:t>一阶段评审报告</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700" fill="hold"/>
                                        <p:tgtEl>
                                          <p:spTgt spid="8"/>
                                        </p:tgtEl>
                                        <p:attrNameLst>
                                          <p:attrName>ppt_w</p:attrName>
                                        </p:attrNameLst>
                                      </p:cBhvr>
                                      <p:tavLst>
                                        <p:tav tm="0">
                                          <p:val>
                                            <p:fltVal val="0"/>
                                          </p:val>
                                        </p:tav>
                                        <p:tav tm="100000">
                                          <p:val>
                                            <p:strVal val="#ppt_w"/>
                                          </p:val>
                                        </p:tav>
                                      </p:tavLst>
                                    </p:anim>
                                    <p:anim calcmode="lin" valueType="num">
                                      <p:cBhvr>
                                        <p:cTn id="8" dur="700" fill="hold"/>
                                        <p:tgtEl>
                                          <p:spTgt spid="8"/>
                                        </p:tgtEl>
                                        <p:attrNameLst>
                                          <p:attrName>ppt_h</p:attrName>
                                        </p:attrNameLst>
                                      </p:cBhvr>
                                      <p:tavLst>
                                        <p:tav tm="0">
                                          <p:val>
                                            <p:fltVal val="0"/>
                                          </p:val>
                                        </p:tav>
                                        <p:tav tm="100000">
                                          <p:val>
                                            <p:strVal val="#ppt_h"/>
                                          </p:val>
                                        </p:tav>
                                      </p:tavLst>
                                    </p:anim>
                                    <p:animEffect transition="in" filter="fade">
                                      <p:cBhvr>
                                        <p:cTn id="9" dur="700"/>
                                        <p:tgtEl>
                                          <p:spTgt spid="8"/>
                                        </p:tgtEl>
                                      </p:cBhvr>
                                    </p:animEffect>
                                  </p:childTnLst>
                                </p:cTn>
                              </p:par>
                              <p:par>
                                <p:cTn id="10" presetID="53" presetClass="entr" presetSubtype="16" fill="hold" grpId="0" nodeType="withEffect">
                                  <p:stCondLst>
                                    <p:cond delay="300"/>
                                  </p:stCondLst>
                                  <p:childTnLst>
                                    <p:set>
                                      <p:cBhvr>
                                        <p:cTn id="11" dur="1" fill="hold">
                                          <p:stCondLst>
                                            <p:cond delay="0"/>
                                          </p:stCondLst>
                                        </p:cTn>
                                        <p:tgtEl>
                                          <p:spTgt spid="6"/>
                                        </p:tgtEl>
                                        <p:attrNameLst>
                                          <p:attrName>style.visibility</p:attrName>
                                        </p:attrNameLst>
                                      </p:cBhvr>
                                      <p:to>
                                        <p:strVal val="visible"/>
                                      </p:to>
                                    </p:set>
                                    <p:anim calcmode="lin" valueType="num">
                                      <p:cBhvr>
                                        <p:cTn id="12" dur="700" fill="hold"/>
                                        <p:tgtEl>
                                          <p:spTgt spid="6"/>
                                        </p:tgtEl>
                                        <p:attrNameLst>
                                          <p:attrName>ppt_w</p:attrName>
                                        </p:attrNameLst>
                                      </p:cBhvr>
                                      <p:tavLst>
                                        <p:tav tm="0">
                                          <p:val>
                                            <p:fltVal val="0"/>
                                          </p:val>
                                        </p:tav>
                                        <p:tav tm="100000">
                                          <p:val>
                                            <p:strVal val="#ppt_w"/>
                                          </p:val>
                                        </p:tav>
                                      </p:tavLst>
                                    </p:anim>
                                    <p:anim calcmode="lin" valueType="num">
                                      <p:cBhvr>
                                        <p:cTn id="13" dur="700" fill="hold"/>
                                        <p:tgtEl>
                                          <p:spTgt spid="6"/>
                                        </p:tgtEl>
                                        <p:attrNameLst>
                                          <p:attrName>ppt_h</p:attrName>
                                        </p:attrNameLst>
                                      </p:cBhvr>
                                      <p:tavLst>
                                        <p:tav tm="0">
                                          <p:val>
                                            <p:fltVal val="0"/>
                                          </p:val>
                                        </p:tav>
                                        <p:tav tm="100000">
                                          <p:val>
                                            <p:strVal val="#ppt_h"/>
                                          </p:val>
                                        </p:tav>
                                      </p:tavLst>
                                    </p:anim>
                                    <p:animEffect transition="in" filter="fade">
                                      <p:cBhvr>
                                        <p:cTn id="14" dur="700"/>
                                        <p:tgtEl>
                                          <p:spTgt spid="6"/>
                                        </p:tgtEl>
                                      </p:cBhvr>
                                    </p:animEffect>
                                  </p:childTnLst>
                                </p:cTn>
                              </p:par>
                              <p:par>
                                <p:cTn id="15" presetID="53" presetClass="entr" presetSubtype="16" fill="hold" grpId="0" nodeType="withEffect">
                                  <p:stCondLst>
                                    <p:cond delay="600"/>
                                  </p:stCondLst>
                                  <p:childTnLst>
                                    <p:set>
                                      <p:cBhvr>
                                        <p:cTn id="16" dur="1" fill="hold">
                                          <p:stCondLst>
                                            <p:cond delay="0"/>
                                          </p:stCondLst>
                                        </p:cTn>
                                        <p:tgtEl>
                                          <p:spTgt spid="2"/>
                                        </p:tgtEl>
                                        <p:attrNameLst>
                                          <p:attrName>style.visibility</p:attrName>
                                        </p:attrNameLst>
                                      </p:cBhvr>
                                      <p:to>
                                        <p:strVal val="visible"/>
                                      </p:to>
                                    </p:set>
                                    <p:anim calcmode="lin" valueType="num">
                                      <p:cBhvr>
                                        <p:cTn id="17" dur="700" fill="hold"/>
                                        <p:tgtEl>
                                          <p:spTgt spid="2"/>
                                        </p:tgtEl>
                                        <p:attrNameLst>
                                          <p:attrName>ppt_w</p:attrName>
                                        </p:attrNameLst>
                                      </p:cBhvr>
                                      <p:tavLst>
                                        <p:tav tm="0">
                                          <p:val>
                                            <p:fltVal val="0"/>
                                          </p:val>
                                        </p:tav>
                                        <p:tav tm="100000">
                                          <p:val>
                                            <p:strVal val="#ppt_w"/>
                                          </p:val>
                                        </p:tav>
                                      </p:tavLst>
                                    </p:anim>
                                    <p:anim calcmode="lin" valueType="num">
                                      <p:cBhvr>
                                        <p:cTn id="18" dur="700" fill="hold"/>
                                        <p:tgtEl>
                                          <p:spTgt spid="2"/>
                                        </p:tgtEl>
                                        <p:attrNameLst>
                                          <p:attrName>ppt_h</p:attrName>
                                        </p:attrNameLst>
                                      </p:cBhvr>
                                      <p:tavLst>
                                        <p:tav tm="0">
                                          <p:val>
                                            <p:fltVal val="0"/>
                                          </p:val>
                                        </p:tav>
                                        <p:tav tm="100000">
                                          <p:val>
                                            <p:strVal val="#ppt_h"/>
                                          </p:val>
                                        </p:tav>
                                      </p:tavLst>
                                    </p:anim>
                                    <p:animEffect transition="in" filter="fade">
                                      <p:cBhvr>
                                        <p:cTn id="19" dur="700"/>
                                        <p:tgtEl>
                                          <p:spTgt spid="2"/>
                                        </p:tgtEl>
                                      </p:cBhvr>
                                    </p:animEffect>
                                  </p:childTnLst>
                                </p:cTn>
                              </p:par>
                              <p:par>
                                <p:cTn id="20" presetID="10" presetClass="entr" presetSubtype="0" fill="hold" grpId="0" nodeType="withEffect">
                                  <p:stCondLst>
                                    <p:cond delay="190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600"/>
                                        <p:tgtEl>
                                          <p:spTgt spid="11"/>
                                        </p:tgtEl>
                                      </p:cBhvr>
                                    </p:animEffect>
                                  </p:childTnLst>
                                </p:cTn>
                              </p:par>
                              <p:par>
                                <p:cTn id="23" presetID="10" presetClass="entr" presetSubtype="0" fill="hold" grpId="0" nodeType="withEffect">
                                  <p:stCondLst>
                                    <p:cond delay="190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600"/>
                                        <p:tgtEl>
                                          <p:spTgt spid="5"/>
                                        </p:tgtEl>
                                      </p:cBhvr>
                                    </p:animEffect>
                                  </p:childTnLst>
                                </p:cTn>
                              </p:par>
                              <p:par>
                                <p:cTn id="26" presetID="10" presetClass="entr" presetSubtype="0" fill="hold" grpId="0" nodeType="withEffect">
                                  <p:stCondLst>
                                    <p:cond delay="20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42" presetClass="entr" presetSubtype="0" fill="hold" grpId="0" nodeType="withEffect">
                                  <p:stCondLst>
                                    <p:cond delay="230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1000"/>
                                        <p:tgtEl>
                                          <p:spTgt spid="12"/>
                                        </p:tgtEl>
                                      </p:cBhvr>
                                    </p:animEffect>
                                    <p:anim calcmode="lin" valueType="num">
                                      <p:cBhvr>
                                        <p:cTn id="35" dur="1000" fill="hold"/>
                                        <p:tgtEl>
                                          <p:spTgt spid="12"/>
                                        </p:tgtEl>
                                        <p:attrNameLst>
                                          <p:attrName>ppt_x</p:attrName>
                                        </p:attrNameLst>
                                      </p:cBhvr>
                                      <p:tavLst>
                                        <p:tav tm="0">
                                          <p:val>
                                            <p:strVal val="#ppt_x"/>
                                          </p:val>
                                        </p:tav>
                                        <p:tav tm="100000">
                                          <p:val>
                                            <p:strVal val="#ppt_x"/>
                                          </p:val>
                                        </p:tav>
                                      </p:tavLst>
                                    </p:anim>
                                    <p:anim calcmode="lin" valueType="num">
                                      <p:cBhvr>
                                        <p:cTn id="36" dur="1000" fill="hold"/>
                                        <p:tgtEl>
                                          <p:spTgt spid="12"/>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1300"/>
                                  </p:stCondLst>
                                  <p:childTnLst>
                                    <p:set>
                                      <p:cBhvr>
                                        <p:cTn id="38" dur="1" fill="hold">
                                          <p:stCondLst>
                                            <p:cond delay="0"/>
                                          </p:stCondLst>
                                        </p:cTn>
                                        <p:tgtEl>
                                          <p:spTgt spid="14"/>
                                        </p:tgtEl>
                                        <p:attrNameLst>
                                          <p:attrName>style.visibility</p:attrName>
                                        </p:attrNameLst>
                                      </p:cBhvr>
                                      <p:to>
                                        <p:strVal val="visible"/>
                                      </p:to>
                                    </p:set>
                                    <p:animEffect transition="in" filter="fade">
                                      <p:cBhvr>
                                        <p:cTn id="39" dur="1000"/>
                                        <p:tgtEl>
                                          <p:spTgt spid="14"/>
                                        </p:tgtEl>
                                      </p:cBhvr>
                                    </p:animEffect>
                                    <p:anim calcmode="lin" valueType="num">
                                      <p:cBhvr>
                                        <p:cTn id="40" dur="1000" fill="hold"/>
                                        <p:tgtEl>
                                          <p:spTgt spid="14"/>
                                        </p:tgtEl>
                                        <p:attrNameLst>
                                          <p:attrName>ppt_x</p:attrName>
                                        </p:attrNameLst>
                                      </p:cBhvr>
                                      <p:tavLst>
                                        <p:tav tm="0">
                                          <p:val>
                                            <p:strVal val="#ppt_x"/>
                                          </p:val>
                                        </p:tav>
                                        <p:tav tm="100000">
                                          <p:val>
                                            <p:strVal val="#ppt_x"/>
                                          </p:val>
                                        </p:tav>
                                      </p:tavLst>
                                    </p:anim>
                                    <p:anim calcmode="lin" valueType="num">
                                      <p:cBhvr>
                                        <p:cTn id="41"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6" grpId="0" animBg="1"/>
      <p:bldP spid="2" grpId="0" animBg="1"/>
      <p:bldP spid="5" grpId="0" animBg="1"/>
      <p:bldP spid="11" grpId="0" animBg="1"/>
      <p:bldP spid="9" grpId="0" animBg="1"/>
      <p:bldP spid="10" grpId="0" animBg="1"/>
      <p:bldP spid="12" grpId="0"/>
      <p:bldP spid="14"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rcRect t="34371" b="30789"/>
          <a:stretch>
            <a:fillRect/>
          </a:stretch>
        </p:blipFill>
        <p:spPr>
          <a:xfrm>
            <a:off x="2" y="1495552"/>
            <a:ext cx="12191998" cy="5362448"/>
          </a:xfrm>
          <a:custGeom>
            <a:avLst/>
            <a:gdLst>
              <a:gd name="connsiteX0" fmla="*/ 0 w 12192000"/>
              <a:gd name="connsiteY0" fmla="*/ 0 h 2832100"/>
              <a:gd name="connsiteX1" fmla="*/ 12192000 w 12192000"/>
              <a:gd name="connsiteY1" fmla="*/ 0 h 2832100"/>
              <a:gd name="connsiteX2" fmla="*/ 12192000 w 12192000"/>
              <a:gd name="connsiteY2" fmla="*/ 2832100 h 2832100"/>
              <a:gd name="connsiteX3" fmla="*/ 0 w 12192000"/>
              <a:gd name="connsiteY3" fmla="*/ 2832100 h 2832100"/>
            </a:gdLst>
            <a:ahLst/>
            <a:cxnLst>
              <a:cxn ang="0">
                <a:pos x="connsiteX0" y="connsiteY0"/>
              </a:cxn>
              <a:cxn ang="0">
                <a:pos x="connsiteX1" y="connsiteY1"/>
              </a:cxn>
              <a:cxn ang="0">
                <a:pos x="connsiteX2" y="connsiteY2"/>
              </a:cxn>
              <a:cxn ang="0">
                <a:pos x="connsiteX3" y="connsiteY3"/>
              </a:cxn>
            </a:cxnLst>
            <a:rect l="l" t="t" r="r" b="b"/>
            <a:pathLst>
              <a:path w="12192000" h="2832100">
                <a:moveTo>
                  <a:pt x="0" y="0"/>
                </a:moveTo>
                <a:lnTo>
                  <a:pt x="12192000" y="0"/>
                </a:lnTo>
                <a:lnTo>
                  <a:pt x="12192000" y="2832100"/>
                </a:lnTo>
                <a:lnTo>
                  <a:pt x="0" y="2832100"/>
                </a:lnTo>
                <a:close/>
              </a:path>
            </a:pathLst>
          </a:custGeom>
        </p:spPr>
      </p:pic>
      <p:sp>
        <p:nvSpPr>
          <p:cNvPr id="9" name="矩形 8"/>
          <p:cNvSpPr/>
          <p:nvPr/>
        </p:nvSpPr>
        <p:spPr>
          <a:xfrm>
            <a:off x="3015138" y="420350"/>
            <a:ext cx="6161723" cy="584775"/>
          </a:xfrm>
          <a:prstGeom prst="rect">
            <a:avLst/>
          </a:prstGeom>
        </p:spPr>
        <p:txBody>
          <a:bodyPr wrap="square">
            <a:spAutoFit/>
          </a:bodyPr>
          <a:lstStyle/>
          <a:p>
            <a:pPr algn="ctr"/>
            <a:r>
              <a:rPr lang="en-US" altLang="zh-CN" sz="3200" b="1" dirty="0">
                <a:solidFill>
                  <a:schemeClr val="bg2"/>
                </a:solidFill>
                <a:latin typeface="微软雅黑" panose="020B0503020204020204" pitchFamily="34" charset="-122"/>
                <a:ea typeface="微软雅黑" panose="020B0503020204020204" pitchFamily="34" charset="-122"/>
              </a:rPr>
              <a:t>3.3 </a:t>
            </a:r>
            <a:r>
              <a:rPr lang="zh-CN" altLang="zh-CN" sz="3200" b="1" dirty="0">
                <a:solidFill>
                  <a:schemeClr val="bg2"/>
                </a:solidFill>
                <a:latin typeface="微软雅黑" panose="020B0503020204020204" pitchFamily="34" charset="-122"/>
                <a:ea typeface="微软雅黑" panose="020B0503020204020204" pitchFamily="34" charset="-122"/>
              </a:rPr>
              <a:t>文档</a:t>
            </a:r>
            <a:r>
              <a:rPr lang="zh-CN" altLang="en-US" sz="3200" b="1" dirty="0">
                <a:solidFill>
                  <a:schemeClr val="bg2"/>
                </a:solidFill>
                <a:latin typeface="微软雅黑" panose="020B0503020204020204" pitchFamily="34" charset="-122"/>
                <a:ea typeface="微软雅黑" panose="020B0503020204020204" pitchFamily="34" charset="-122"/>
              </a:rPr>
              <a:t>下载管理</a:t>
            </a:r>
            <a:endParaRPr lang="zh-CN" altLang="zh-CN" sz="3200" dirty="0">
              <a:solidFill>
                <a:schemeClr val="bg2"/>
              </a:solidFill>
              <a:latin typeface="微软雅黑" panose="020B0503020204020204" pitchFamily="34" charset="-122"/>
              <a:ea typeface="微软雅黑" panose="020B0503020204020204" pitchFamily="34" charset="-122"/>
            </a:endParaRPr>
          </a:p>
        </p:txBody>
      </p:sp>
      <p:grpSp>
        <p:nvGrpSpPr>
          <p:cNvPr id="26" name="组合 25"/>
          <p:cNvGrpSpPr/>
          <p:nvPr/>
        </p:nvGrpSpPr>
        <p:grpSpPr>
          <a:xfrm>
            <a:off x="145182" y="1531072"/>
            <a:ext cx="914400" cy="914400"/>
            <a:chOff x="804672" y="2911602"/>
            <a:chExt cx="914400" cy="914400"/>
          </a:xfrm>
        </p:grpSpPr>
        <p:sp>
          <p:nvSpPr>
            <p:cNvPr id="18" name="椭圆 17"/>
            <p:cNvSpPr/>
            <p:nvPr/>
          </p:nvSpPr>
          <p:spPr>
            <a:xfrm>
              <a:off x="804672" y="291160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945037" y="3076413"/>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01</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19" name="矩形 18"/>
          <p:cNvSpPr/>
          <p:nvPr/>
        </p:nvSpPr>
        <p:spPr>
          <a:xfrm>
            <a:off x="1287551" y="1786984"/>
            <a:ext cx="990336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文档收集人可以在线预览已完成提交人的提交文档</a:t>
            </a:r>
          </a:p>
        </p:txBody>
      </p:sp>
      <p:grpSp>
        <p:nvGrpSpPr>
          <p:cNvPr id="27" name="组合 26"/>
          <p:cNvGrpSpPr/>
          <p:nvPr/>
        </p:nvGrpSpPr>
        <p:grpSpPr>
          <a:xfrm>
            <a:off x="145182" y="2802126"/>
            <a:ext cx="914400" cy="914400"/>
            <a:chOff x="3243072" y="2915632"/>
            <a:chExt cx="914400" cy="914400"/>
          </a:xfrm>
        </p:grpSpPr>
        <p:sp>
          <p:nvSpPr>
            <p:cNvPr id="20" name="椭圆 19"/>
            <p:cNvSpPr/>
            <p:nvPr/>
          </p:nvSpPr>
          <p:spPr>
            <a:xfrm>
              <a:off x="3243072" y="291563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383437" y="3080444"/>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02</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145182" y="4074412"/>
            <a:ext cx="914400" cy="914400"/>
            <a:chOff x="6400801" y="2911602"/>
            <a:chExt cx="914400" cy="914400"/>
          </a:xfrm>
        </p:grpSpPr>
        <p:sp>
          <p:nvSpPr>
            <p:cNvPr id="22" name="椭圆 21"/>
            <p:cNvSpPr/>
            <p:nvPr/>
          </p:nvSpPr>
          <p:spPr>
            <a:xfrm>
              <a:off x="6400801" y="291160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6541166" y="3076414"/>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03</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145182" y="5346698"/>
            <a:ext cx="914400" cy="914400"/>
            <a:chOff x="9589088" y="4349750"/>
            <a:chExt cx="914400" cy="914400"/>
          </a:xfrm>
        </p:grpSpPr>
        <p:sp>
          <p:nvSpPr>
            <p:cNvPr id="24" name="椭圆 23"/>
            <p:cNvSpPr/>
            <p:nvPr/>
          </p:nvSpPr>
          <p:spPr>
            <a:xfrm>
              <a:off x="9589088" y="4349750"/>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9729453" y="4514562"/>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04</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30" name="矩形 29"/>
          <p:cNvSpPr/>
          <p:nvPr/>
        </p:nvSpPr>
        <p:spPr>
          <a:xfrm>
            <a:off x="1287550" y="3059270"/>
            <a:ext cx="9903363"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文档收集人可以选择多个已完成提交人，批量下载他们提交文档的压缩包</a:t>
            </a:r>
          </a:p>
        </p:txBody>
      </p:sp>
      <p:sp>
        <p:nvSpPr>
          <p:cNvPr id="31" name="矩形 30"/>
          <p:cNvSpPr/>
          <p:nvPr/>
        </p:nvSpPr>
        <p:spPr>
          <a:xfrm>
            <a:off x="1287551" y="4331556"/>
            <a:ext cx="990336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文档提交人可以批量下载某个文档收集任务下所有已提交人的文档压缩包</a:t>
            </a:r>
          </a:p>
        </p:txBody>
      </p:sp>
      <p:sp>
        <p:nvSpPr>
          <p:cNvPr id="32" name="矩形 31"/>
          <p:cNvSpPr/>
          <p:nvPr/>
        </p:nvSpPr>
        <p:spPr>
          <a:xfrm>
            <a:off x="1287551" y="5603842"/>
            <a:ext cx="990336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下载的单一提交文件，文件名自动命名为“文档收集任务名”</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提交人姓名”</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提交日期时间”</a:t>
            </a:r>
          </a:p>
        </p:txBody>
      </p:sp>
    </p:spTree>
    <p:extLst>
      <p:ext uri="{BB962C8B-B14F-4D97-AF65-F5344CB8AC3E}">
        <p14:creationId xmlns:p14="http://schemas.microsoft.com/office/powerpoint/2010/main" val="127127042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00"/>
                                        <p:tgtEl>
                                          <p:spTgt spid="9"/>
                                        </p:tgtEl>
                                      </p:cBhvr>
                                    </p:animEffect>
                                    <p:anim calcmode="lin" valueType="num">
                                      <p:cBhvr>
                                        <p:cTn id="8" dur="700" fill="hold"/>
                                        <p:tgtEl>
                                          <p:spTgt spid="9"/>
                                        </p:tgtEl>
                                        <p:attrNameLst>
                                          <p:attrName>ppt_x</p:attrName>
                                        </p:attrNameLst>
                                      </p:cBhvr>
                                      <p:tavLst>
                                        <p:tav tm="0">
                                          <p:val>
                                            <p:strVal val="#ppt_x"/>
                                          </p:val>
                                        </p:tav>
                                        <p:tav tm="100000">
                                          <p:val>
                                            <p:strVal val="#ppt_x"/>
                                          </p:val>
                                        </p:tav>
                                      </p:tavLst>
                                    </p:anim>
                                    <p:anim calcmode="lin" valueType="num">
                                      <p:cBhvr>
                                        <p:cTn id="9" dur="700" fill="hold"/>
                                        <p:tgtEl>
                                          <p:spTgt spid="9"/>
                                        </p:tgtEl>
                                        <p:attrNameLst>
                                          <p:attrName>ppt_y</p:attrName>
                                        </p:attrNameLst>
                                      </p:cBhvr>
                                      <p:tavLst>
                                        <p:tav tm="0">
                                          <p:val>
                                            <p:strVal val="#ppt_y+.1"/>
                                          </p:val>
                                        </p:tav>
                                        <p:tav tm="100000">
                                          <p:val>
                                            <p:strVal val="#ppt_y"/>
                                          </p:val>
                                        </p:tav>
                                      </p:tavLst>
                                    </p:anim>
                                  </p:childTnLst>
                                </p:cTn>
                              </p:par>
                              <p:par>
                                <p:cTn id="10" presetID="22" presetClass="entr" presetSubtype="8" fill="hold" nodeType="withEffect">
                                  <p:stCondLst>
                                    <p:cond delay="10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800"/>
                                        <p:tgtEl>
                                          <p:spTgt spid="7"/>
                                        </p:tgtEl>
                                      </p:cBhvr>
                                    </p:animEffect>
                                  </p:childTnLst>
                                </p:cTn>
                              </p:par>
                              <p:par>
                                <p:cTn id="13" presetID="42" presetClass="entr" presetSubtype="0" fill="hold" nodeType="withEffect">
                                  <p:stCondLst>
                                    <p:cond delay="10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1000"/>
                                        <p:tgtEl>
                                          <p:spTgt spid="26"/>
                                        </p:tgtEl>
                                      </p:cBhvr>
                                    </p:animEffect>
                                    <p:anim calcmode="lin" valueType="num">
                                      <p:cBhvr>
                                        <p:cTn id="16" dur="1000" fill="hold"/>
                                        <p:tgtEl>
                                          <p:spTgt spid="26"/>
                                        </p:tgtEl>
                                        <p:attrNameLst>
                                          <p:attrName>ppt_x</p:attrName>
                                        </p:attrNameLst>
                                      </p:cBhvr>
                                      <p:tavLst>
                                        <p:tav tm="0">
                                          <p:val>
                                            <p:strVal val="#ppt_x"/>
                                          </p:val>
                                        </p:tav>
                                        <p:tav tm="100000">
                                          <p:val>
                                            <p:strVal val="#ppt_x"/>
                                          </p:val>
                                        </p:tav>
                                      </p:tavLst>
                                    </p:anim>
                                    <p:anim calcmode="lin" valueType="num">
                                      <p:cBhvr>
                                        <p:cTn id="17" dur="1000" fill="hold"/>
                                        <p:tgtEl>
                                          <p:spTgt spid="26"/>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20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1000"/>
                                        <p:tgtEl>
                                          <p:spTgt spid="19"/>
                                        </p:tgtEl>
                                      </p:cBhvr>
                                    </p:animEffect>
                                    <p:anim calcmode="lin" valueType="num">
                                      <p:cBhvr>
                                        <p:cTn id="21" dur="1000" fill="hold"/>
                                        <p:tgtEl>
                                          <p:spTgt spid="19"/>
                                        </p:tgtEl>
                                        <p:attrNameLst>
                                          <p:attrName>ppt_x</p:attrName>
                                        </p:attrNameLst>
                                      </p:cBhvr>
                                      <p:tavLst>
                                        <p:tav tm="0">
                                          <p:val>
                                            <p:strVal val="#ppt_x"/>
                                          </p:val>
                                        </p:tav>
                                        <p:tav tm="100000">
                                          <p:val>
                                            <p:strVal val="#ppt_x"/>
                                          </p:val>
                                        </p:tav>
                                      </p:tavLst>
                                    </p:anim>
                                    <p:anim calcmode="lin" valueType="num">
                                      <p:cBhvr>
                                        <p:cTn id="22" dur="1000" fill="hold"/>
                                        <p:tgtEl>
                                          <p:spTgt spid="19"/>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400"/>
                                  </p:stCondLst>
                                  <p:childTnLst>
                                    <p:set>
                                      <p:cBhvr>
                                        <p:cTn id="24" dur="1" fill="hold">
                                          <p:stCondLst>
                                            <p:cond delay="0"/>
                                          </p:stCondLst>
                                        </p:cTn>
                                        <p:tgtEl>
                                          <p:spTgt spid="27"/>
                                        </p:tgtEl>
                                        <p:attrNameLst>
                                          <p:attrName>style.visibility</p:attrName>
                                        </p:attrNameLst>
                                      </p:cBhvr>
                                      <p:to>
                                        <p:strVal val="visible"/>
                                      </p:to>
                                    </p:set>
                                    <p:animEffect transition="in" filter="fade">
                                      <p:cBhvr>
                                        <p:cTn id="25" dur="1000"/>
                                        <p:tgtEl>
                                          <p:spTgt spid="27"/>
                                        </p:tgtEl>
                                      </p:cBhvr>
                                    </p:animEffect>
                                    <p:anim calcmode="lin" valueType="num">
                                      <p:cBhvr>
                                        <p:cTn id="26" dur="1000" fill="hold"/>
                                        <p:tgtEl>
                                          <p:spTgt spid="27"/>
                                        </p:tgtEl>
                                        <p:attrNameLst>
                                          <p:attrName>ppt_x</p:attrName>
                                        </p:attrNameLst>
                                      </p:cBhvr>
                                      <p:tavLst>
                                        <p:tav tm="0">
                                          <p:val>
                                            <p:strVal val="#ppt_x"/>
                                          </p:val>
                                        </p:tav>
                                        <p:tav tm="100000">
                                          <p:val>
                                            <p:strVal val="#ppt_x"/>
                                          </p:val>
                                        </p:tav>
                                      </p:tavLst>
                                    </p:anim>
                                    <p:anim calcmode="lin" valueType="num">
                                      <p:cBhvr>
                                        <p:cTn id="27" dur="1000" fill="hold"/>
                                        <p:tgtEl>
                                          <p:spTgt spid="27"/>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50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1000"/>
                                        <p:tgtEl>
                                          <p:spTgt spid="30"/>
                                        </p:tgtEl>
                                      </p:cBhvr>
                                    </p:animEffect>
                                    <p:anim calcmode="lin" valueType="num">
                                      <p:cBhvr>
                                        <p:cTn id="31" dur="1000" fill="hold"/>
                                        <p:tgtEl>
                                          <p:spTgt spid="30"/>
                                        </p:tgtEl>
                                        <p:attrNameLst>
                                          <p:attrName>ppt_x</p:attrName>
                                        </p:attrNameLst>
                                      </p:cBhvr>
                                      <p:tavLst>
                                        <p:tav tm="0">
                                          <p:val>
                                            <p:strVal val="#ppt_x"/>
                                          </p:val>
                                        </p:tav>
                                        <p:tav tm="100000">
                                          <p:val>
                                            <p:strVal val="#ppt_x"/>
                                          </p:val>
                                        </p:tav>
                                      </p:tavLst>
                                    </p:anim>
                                    <p:anim calcmode="lin" valueType="num">
                                      <p:cBhvr>
                                        <p:cTn id="32" dur="1000" fill="hold"/>
                                        <p:tgtEl>
                                          <p:spTgt spid="30"/>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70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1000"/>
                                        <p:tgtEl>
                                          <p:spTgt spid="28"/>
                                        </p:tgtEl>
                                      </p:cBhvr>
                                    </p:animEffect>
                                    <p:anim calcmode="lin" valueType="num">
                                      <p:cBhvr>
                                        <p:cTn id="36" dur="1000" fill="hold"/>
                                        <p:tgtEl>
                                          <p:spTgt spid="28"/>
                                        </p:tgtEl>
                                        <p:attrNameLst>
                                          <p:attrName>ppt_x</p:attrName>
                                        </p:attrNameLst>
                                      </p:cBhvr>
                                      <p:tavLst>
                                        <p:tav tm="0">
                                          <p:val>
                                            <p:strVal val="#ppt_x"/>
                                          </p:val>
                                        </p:tav>
                                        <p:tav tm="100000">
                                          <p:val>
                                            <p:strVal val="#ppt_x"/>
                                          </p:val>
                                        </p:tav>
                                      </p:tavLst>
                                    </p:anim>
                                    <p:anim calcmode="lin" valueType="num">
                                      <p:cBhvr>
                                        <p:cTn id="37" dur="1000" fill="hold"/>
                                        <p:tgtEl>
                                          <p:spTgt spid="28"/>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900"/>
                                  </p:stCondLst>
                                  <p:childTnLst>
                                    <p:set>
                                      <p:cBhvr>
                                        <p:cTn id="39" dur="1" fill="hold">
                                          <p:stCondLst>
                                            <p:cond delay="0"/>
                                          </p:stCondLst>
                                        </p:cTn>
                                        <p:tgtEl>
                                          <p:spTgt spid="31"/>
                                        </p:tgtEl>
                                        <p:attrNameLst>
                                          <p:attrName>style.visibility</p:attrName>
                                        </p:attrNameLst>
                                      </p:cBhvr>
                                      <p:to>
                                        <p:strVal val="visible"/>
                                      </p:to>
                                    </p:set>
                                    <p:animEffect transition="in" filter="fade">
                                      <p:cBhvr>
                                        <p:cTn id="40" dur="1000"/>
                                        <p:tgtEl>
                                          <p:spTgt spid="31"/>
                                        </p:tgtEl>
                                      </p:cBhvr>
                                    </p:animEffect>
                                    <p:anim calcmode="lin" valueType="num">
                                      <p:cBhvr>
                                        <p:cTn id="41" dur="1000" fill="hold"/>
                                        <p:tgtEl>
                                          <p:spTgt spid="31"/>
                                        </p:tgtEl>
                                        <p:attrNameLst>
                                          <p:attrName>ppt_x</p:attrName>
                                        </p:attrNameLst>
                                      </p:cBhvr>
                                      <p:tavLst>
                                        <p:tav tm="0">
                                          <p:val>
                                            <p:strVal val="#ppt_x"/>
                                          </p:val>
                                        </p:tav>
                                        <p:tav tm="100000">
                                          <p:val>
                                            <p:strVal val="#ppt_x"/>
                                          </p:val>
                                        </p:tav>
                                      </p:tavLst>
                                    </p:anim>
                                    <p:anim calcmode="lin" valueType="num">
                                      <p:cBhvr>
                                        <p:cTn id="42" dur="1000" fill="hold"/>
                                        <p:tgtEl>
                                          <p:spTgt spid="31"/>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1100"/>
                                  </p:stCondLst>
                                  <p:childTnLst>
                                    <p:set>
                                      <p:cBhvr>
                                        <p:cTn id="44" dur="1" fill="hold">
                                          <p:stCondLst>
                                            <p:cond delay="0"/>
                                          </p:stCondLst>
                                        </p:cTn>
                                        <p:tgtEl>
                                          <p:spTgt spid="29"/>
                                        </p:tgtEl>
                                        <p:attrNameLst>
                                          <p:attrName>style.visibility</p:attrName>
                                        </p:attrNameLst>
                                      </p:cBhvr>
                                      <p:to>
                                        <p:strVal val="visible"/>
                                      </p:to>
                                    </p:set>
                                    <p:animEffect transition="in" filter="fade">
                                      <p:cBhvr>
                                        <p:cTn id="45" dur="1000"/>
                                        <p:tgtEl>
                                          <p:spTgt spid="29"/>
                                        </p:tgtEl>
                                      </p:cBhvr>
                                    </p:animEffect>
                                    <p:anim calcmode="lin" valueType="num">
                                      <p:cBhvr>
                                        <p:cTn id="46" dur="1000" fill="hold"/>
                                        <p:tgtEl>
                                          <p:spTgt spid="29"/>
                                        </p:tgtEl>
                                        <p:attrNameLst>
                                          <p:attrName>ppt_x</p:attrName>
                                        </p:attrNameLst>
                                      </p:cBhvr>
                                      <p:tavLst>
                                        <p:tav tm="0">
                                          <p:val>
                                            <p:strVal val="#ppt_x"/>
                                          </p:val>
                                        </p:tav>
                                        <p:tav tm="100000">
                                          <p:val>
                                            <p:strVal val="#ppt_x"/>
                                          </p:val>
                                        </p:tav>
                                      </p:tavLst>
                                    </p:anim>
                                    <p:anim calcmode="lin" valueType="num">
                                      <p:cBhvr>
                                        <p:cTn id="47" dur="1000" fill="hold"/>
                                        <p:tgtEl>
                                          <p:spTgt spid="29"/>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1300"/>
                                  </p:stCondLst>
                                  <p:childTnLst>
                                    <p:set>
                                      <p:cBhvr>
                                        <p:cTn id="49" dur="1" fill="hold">
                                          <p:stCondLst>
                                            <p:cond delay="0"/>
                                          </p:stCondLst>
                                        </p:cTn>
                                        <p:tgtEl>
                                          <p:spTgt spid="32"/>
                                        </p:tgtEl>
                                        <p:attrNameLst>
                                          <p:attrName>style.visibility</p:attrName>
                                        </p:attrNameLst>
                                      </p:cBhvr>
                                      <p:to>
                                        <p:strVal val="visible"/>
                                      </p:to>
                                    </p:set>
                                    <p:animEffect transition="in" filter="fade">
                                      <p:cBhvr>
                                        <p:cTn id="50" dur="1000"/>
                                        <p:tgtEl>
                                          <p:spTgt spid="32"/>
                                        </p:tgtEl>
                                      </p:cBhvr>
                                    </p:animEffect>
                                    <p:anim calcmode="lin" valueType="num">
                                      <p:cBhvr>
                                        <p:cTn id="51" dur="1000" fill="hold"/>
                                        <p:tgtEl>
                                          <p:spTgt spid="32"/>
                                        </p:tgtEl>
                                        <p:attrNameLst>
                                          <p:attrName>ppt_x</p:attrName>
                                        </p:attrNameLst>
                                      </p:cBhvr>
                                      <p:tavLst>
                                        <p:tav tm="0">
                                          <p:val>
                                            <p:strVal val="#ppt_x"/>
                                          </p:val>
                                        </p:tav>
                                        <p:tav tm="100000">
                                          <p:val>
                                            <p:strVal val="#ppt_x"/>
                                          </p:val>
                                        </p:tav>
                                      </p:tavLst>
                                    </p:anim>
                                    <p:anim calcmode="lin" valueType="num">
                                      <p:cBhvr>
                                        <p:cTn id="52"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9" grpId="0"/>
      <p:bldP spid="30" grpId="0"/>
      <p:bldP spid="31" grpId="0"/>
      <p:bldP spid="3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56" name="图片 55"/>
          <p:cNvPicPr>
            <a:picLocks noChangeAspect="1"/>
          </p:cNvPicPr>
          <p:nvPr/>
        </p:nvPicPr>
        <p:blipFill>
          <a:blip r:embed="rId2" cstate="print">
            <a:extLst>
              <a:ext uri="{28A0092B-C50C-407E-A947-70E740481C1C}">
                <a14:useLocalDpi xmlns:a14="http://schemas.microsoft.com/office/drawing/2010/main" val="0"/>
              </a:ext>
            </a:extLst>
          </a:blip>
          <a:srcRect l="67620" r="3570"/>
          <a:stretch>
            <a:fillRect/>
          </a:stretch>
        </p:blipFill>
        <p:spPr>
          <a:xfrm>
            <a:off x="0" y="0"/>
            <a:ext cx="2951407" cy="6858000"/>
          </a:xfrm>
          <a:custGeom>
            <a:avLst/>
            <a:gdLst>
              <a:gd name="connsiteX0" fmla="*/ 0 w 2951407"/>
              <a:gd name="connsiteY0" fmla="*/ 0 h 6858000"/>
              <a:gd name="connsiteX1" fmla="*/ 2951407 w 2951407"/>
              <a:gd name="connsiteY1" fmla="*/ 0 h 6858000"/>
              <a:gd name="connsiteX2" fmla="*/ 2951407 w 2951407"/>
              <a:gd name="connsiteY2" fmla="*/ 6858000 h 6858000"/>
              <a:gd name="connsiteX3" fmla="*/ 0 w 29514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951407" h="6858000">
                <a:moveTo>
                  <a:pt x="0" y="0"/>
                </a:moveTo>
                <a:lnTo>
                  <a:pt x="2951407" y="0"/>
                </a:lnTo>
                <a:lnTo>
                  <a:pt x="2951407" y="6858000"/>
                </a:lnTo>
                <a:lnTo>
                  <a:pt x="0" y="6858000"/>
                </a:lnTo>
                <a:close/>
              </a:path>
            </a:pathLst>
          </a:custGeom>
        </p:spPr>
      </p:pic>
      <p:sp>
        <p:nvSpPr>
          <p:cNvPr id="42" name="菱形 41"/>
          <p:cNvSpPr/>
          <p:nvPr/>
        </p:nvSpPr>
        <p:spPr>
          <a:xfrm>
            <a:off x="2594175" y="696693"/>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3469987" y="833453"/>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05</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4" name="矩形 43"/>
          <p:cNvSpPr/>
          <p:nvPr/>
        </p:nvSpPr>
        <p:spPr>
          <a:xfrm>
            <a:off x="3492777" y="1228216"/>
            <a:ext cx="799795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下载的批量压缩文件，文件名自动命名为“文档收集任务名”</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任务生成日期”</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5" name="菱形 44"/>
          <p:cNvSpPr/>
          <p:nvPr/>
        </p:nvSpPr>
        <p:spPr>
          <a:xfrm>
            <a:off x="2594175" y="2118362"/>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3469987" y="2253289"/>
            <a:ext cx="1971215"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06</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7" name="菱形 46"/>
          <p:cNvSpPr/>
          <p:nvPr/>
        </p:nvSpPr>
        <p:spPr>
          <a:xfrm>
            <a:off x="2594175" y="3675927"/>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3469987" y="2652223"/>
            <a:ext cx="799795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批量下载的压缩包内文件的文件名重新命名为“文档收集任务名”</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任务生成日期”</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提交人姓名”</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0" name="矩形 49"/>
          <p:cNvSpPr/>
          <p:nvPr/>
        </p:nvSpPr>
        <p:spPr>
          <a:xfrm>
            <a:off x="3492777" y="3805668"/>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07</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1" name="矩形 50"/>
          <p:cNvSpPr/>
          <p:nvPr/>
        </p:nvSpPr>
        <p:spPr>
          <a:xfrm>
            <a:off x="3492777" y="4207392"/>
            <a:ext cx="799795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文档收集人可以将文档变成链接之类的形式分享其他人进行下载或者查看</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4" name="矩形 53"/>
          <p:cNvSpPr/>
          <p:nvPr/>
        </p:nvSpPr>
        <p:spPr>
          <a:xfrm>
            <a:off x="3209096" y="140503"/>
            <a:ext cx="4583877" cy="461665"/>
          </a:xfrm>
          <a:prstGeom prst="rect">
            <a:avLst/>
          </a:prstGeom>
        </p:spPr>
        <p:txBody>
          <a:bodyPr wrap="square">
            <a:spAutoFit/>
          </a:bodyPr>
          <a:lstStyle/>
          <a:p>
            <a:r>
              <a:rPr lang="en-US" altLang="zh-CN" sz="2400" b="1" dirty="0">
                <a:solidFill>
                  <a:schemeClr val="bg2"/>
                </a:solidFill>
                <a:latin typeface="微软雅黑" panose="020B0503020204020204" pitchFamily="34" charset="-122"/>
                <a:ea typeface="微软雅黑" panose="020B0503020204020204" pitchFamily="34" charset="-122"/>
              </a:rPr>
              <a:t>3.3 </a:t>
            </a:r>
            <a:r>
              <a:rPr lang="zh-CN" altLang="zh-CN" sz="2400" b="1" dirty="0">
                <a:solidFill>
                  <a:schemeClr val="bg2"/>
                </a:solidFill>
                <a:latin typeface="微软雅黑" panose="020B0503020204020204" pitchFamily="34" charset="-122"/>
                <a:ea typeface="微软雅黑" panose="020B0503020204020204" pitchFamily="34" charset="-122"/>
              </a:rPr>
              <a:t>文档</a:t>
            </a:r>
            <a:r>
              <a:rPr lang="zh-CN" altLang="en-US" sz="2400" b="1" dirty="0">
                <a:solidFill>
                  <a:schemeClr val="bg2"/>
                </a:solidFill>
                <a:latin typeface="微软雅黑" panose="020B0503020204020204" pitchFamily="34" charset="-122"/>
                <a:ea typeface="微软雅黑" panose="020B0503020204020204" pitchFamily="34" charset="-122"/>
              </a:rPr>
              <a:t>下载</a:t>
            </a:r>
            <a:r>
              <a:rPr lang="zh-CN" altLang="zh-CN" sz="2400" b="1" dirty="0">
                <a:solidFill>
                  <a:schemeClr val="bg2"/>
                </a:solidFill>
                <a:latin typeface="微软雅黑" panose="020B0503020204020204" pitchFamily="34" charset="-122"/>
                <a:ea typeface="微软雅黑" panose="020B0503020204020204" pitchFamily="34" charset="-122"/>
              </a:rPr>
              <a:t>管理</a:t>
            </a:r>
            <a:endParaRPr lang="zh-CN" altLang="zh-CN" sz="2400" dirty="0">
              <a:solidFill>
                <a:schemeClr val="bg2"/>
              </a:solidFill>
              <a:latin typeface="微软雅黑" panose="020B0503020204020204" pitchFamily="34" charset="-122"/>
              <a:ea typeface="微软雅黑" panose="020B0503020204020204" pitchFamily="34" charset="-122"/>
            </a:endParaRPr>
          </a:p>
        </p:txBody>
      </p:sp>
      <p:sp>
        <p:nvSpPr>
          <p:cNvPr id="55" name="菱形 54"/>
          <p:cNvSpPr/>
          <p:nvPr/>
        </p:nvSpPr>
        <p:spPr>
          <a:xfrm rot="4499958">
            <a:off x="779215" y="2117694"/>
            <a:ext cx="1620868" cy="1620868"/>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0" y="0"/>
            <a:ext cx="2951407" cy="6858000"/>
          </a:xfrm>
          <a:prstGeom prst="rect">
            <a:avLst/>
          </a:prstGeom>
          <a:gradFill flip="none" rotWithShape="1">
            <a:gsLst>
              <a:gs pos="0">
                <a:schemeClr val="tx1">
                  <a:lumMod val="85000"/>
                  <a:lumOff val="15000"/>
                  <a:alpha val="29000"/>
                </a:schemeClr>
              </a:gs>
              <a:gs pos="100000">
                <a:srgbClr val="363636">
                  <a:alpha val="10000"/>
                </a:srgbClr>
              </a:gs>
              <a:gs pos="55000">
                <a:schemeClr val="tx1">
                  <a:lumMod val="75000"/>
                  <a:lumOff val="25000"/>
                  <a:alpha val="21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菱形 57"/>
          <p:cNvSpPr/>
          <p:nvPr/>
        </p:nvSpPr>
        <p:spPr>
          <a:xfrm rot="4499958">
            <a:off x="430117" y="1776804"/>
            <a:ext cx="2319066" cy="2319066"/>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a:extLst>
              <a:ext uri="{FF2B5EF4-FFF2-40B4-BE49-F238E27FC236}">
                <a16:creationId xmlns:a16="http://schemas.microsoft.com/office/drawing/2014/main" id="{2911E041-890E-4BFC-A2B2-39BBACEAAAB7}"/>
              </a:ext>
            </a:extLst>
          </p:cNvPr>
          <p:cNvSpPr/>
          <p:nvPr/>
        </p:nvSpPr>
        <p:spPr>
          <a:xfrm>
            <a:off x="2594175" y="5241480"/>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C6E13975-765A-4217-8316-6ECFC25F0C14}"/>
              </a:ext>
            </a:extLst>
          </p:cNvPr>
          <p:cNvSpPr/>
          <p:nvPr/>
        </p:nvSpPr>
        <p:spPr>
          <a:xfrm>
            <a:off x="3492777" y="5376407"/>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08</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8" name="矩形 17">
            <a:extLst>
              <a:ext uri="{FF2B5EF4-FFF2-40B4-BE49-F238E27FC236}">
                <a16:creationId xmlns:a16="http://schemas.microsoft.com/office/drawing/2014/main" id="{6C129CA8-587A-49B1-A5DF-D2D2FE8F5DF8}"/>
              </a:ext>
            </a:extLst>
          </p:cNvPr>
          <p:cNvSpPr/>
          <p:nvPr/>
        </p:nvSpPr>
        <p:spPr>
          <a:xfrm>
            <a:off x="3469987" y="5762561"/>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下载的文件格式只能与要求的格式相同，否则不能进行上传或是下载</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6072044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p:cTn id="11" dur="700" fill="hold"/>
                                        <p:tgtEl>
                                          <p:spTgt spid="42"/>
                                        </p:tgtEl>
                                        <p:attrNameLst>
                                          <p:attrName>ppt_w</p:attrName>
                                        </p:attrNameLst>
                                      </p:cBhvr>
                                      <p:tavLst>
                                        <p:tav tm="0">
                                          <p:val>
                                            <p:fltVal val="0"/>
                                          </p:val>
                                        </p:tav>
                                        <p:tav tm="100000">
                                          <p:val>
                                            <p:strVal val="#ppt_w"/>
                                          </p:val>
                                        </p:tav>
                                      </p:tavLst>
                                    </p:anim>
                                    <p:anim calcmode="lin" valueType="num">
                                      <p:cBhvr>
                                        <p:cTn id="12" dur="700" fill="hold"/>
                                        <p:tgtEl>
                                          <p:spTgt spid="42"/>
                                        </p:tgtEl>
                                        <p:attrNameLst>
                                          <p:attrName>ppt_h</p:attrName>
                                        </p:attrNameLst>
                                      </p:cBhvr>
                                      <p:tavLst>
                                        <p:tav tm="0">
                                          <p:val>
                                            <p:fltVal val="0"/>
                                          </p:val>
                                        </p:tav>
                                        <p:tav tm="100000">
                                          <p:val>
                                            <p:strVal val="#ppt_h"/>
                                          </p:val>
                                        </p:tav>
                                      </p:tavLst>
                                    </p:anim>
                                    <p:animEffect transition="in" filter="fade">
                                      <p:cBhvr>
                                        <p:cTn id="13" dur="700"/>
                                        <p:tgtEl>
                                          <p:spTgt spid="42"/>
                                        </p:tgtEl>
                                      </p:cBhvr>
                                    </p:animEffect>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55"/>
                                        </p:tgtEl>
                                        <p:attrNameLst>
                                          <p:attrName>style.visibility</p:attrName>
                                        </p:attrNameLst>
                                      </p:cBhvr>
                                      <p:to>
                                        <p:strVal val="visible"/>
                                      </p:to>
                                    </p:set>
                                    <p:anim calcmode="lin" valueType="num">
                                      <p:cBhvr>
                                        <p:cTn id="17" dur="700" fill="hold"/>
                                        <p:tgtEl>
                                          <p:spTgt spid="55"/>
                                        </p:tgtEl>
                                        <p:attrNameLst>
                                          <p:attrName>ppt_w</p:attrName>
                                        </p:attrNameLst>
                                      </p:cBhvr>
                                      <p:tavLst>
                                        <p:tav tm="0">
                                          <p:val>
                                            <p:fltVal val="0"/>
                                          </p:val>
                                        </p:tav>
                                        <p:tav tm="100000">
                                          <p:val>
                                            <p:strVal val="#ppt_w"/>
                                          </p:val>
                                        </p:tav>
                                      </p:tavLst>
                                    </p:anim>
                                    <p:anim calcmode="lin" valueType="num">
                                      <p:cBhvr>
                                        <p:cTn id="18" dur="700" fill="hold"/>
                                        <p:tgtEl>
                                          <p:spTgt spid="55"/>
                                        </p:tgtEl>
                                        <p:attrNameLst>
                                          <p:attrName>ppt_h</p:attrName>
                                        </p:attrNameLst>
                                      </p:cBhvr>
                                      <p:tavLst>
                                        <p:tav tm="0">
                                          <p:val>
                                            <p:fltVal val="0"/>
                                          </p:val>
                                        </p:tav>
                                        <p:tav tm="100000">
                                          <p:val>
                                            <p:strVal val="#ppt_h"/>
                                          </p:val>
                                        </p:tav>
                                      </p:tavLst>
                                    </p:anim>
                                    <p:animEffect transition="in" filter="fade">
                                      <p:cBhvr>
                                        <p:cTn id="19" dur="700"/>
                                        <p:tgtEl>
                                          <p:spTgt spid="55"/>
                                        </p:tgtEl>
                                      </p:cBhvr>
                                    </p:animEffect>
                                  </p:childTnLst>
                                </p:cTn>
                              </p:par>
                              <p:par>
                                <p:cTn id="20" presetID="53" presetClass="entr" presetSubtype="16" fill="hold" grpId="0" nodeType="withEffect">
                                  <p:stCondLst>
                                    <p:cond delay="300"/>
                                  </p:stCondLst>
                                  <p:childTnLst>
                                    <p:set>
                                      <p:cBhvr>
                                        <p:cTn id="21" dur="1" fill="hold">
                                          <p:stCondLst>
                                            <p:cond delay="0"/>
                                          </p:stCondLst>
                                        </p:cTn>
                                        <p:tgtEl>
                                          <p:spTgt spid="58"/>
                                        </p:tgtEl>
                                        <p:attrNameLst>
                                          <p:attrName>style.visibility</p:attrName>
                                        </p:attrNameLst>
                                      </p:cBhvr>
                                      <p:to>
                                        <p:strVal val="visible"/>
                                      </p:to>
                                    </p:set>
                                    <p:anim calcmode="lin" valueType="num">
                                      <p:cBhvr>
                                        <p:cTn id="22" dur="700" fill="hold"/>
                                        <p:tgtEl>
                                          <p:spTgt spid="58"/>
                                        </p:tgtEl>
                                        <p:attrNameLst>
                                          <p:attrName>ppt_w</p:attrName>
                                        </p:attrNameLst>
                                      </p:cBhvr>
                                      <p:tavLst>
                                        <p:tav tm="0">
                                          <p:val>
                                            <p:fltVal val="0"/>
                                          </p:val>
                                        </p:tav>
                                        <p:tav tm="100000">
                                          <p:val>
                                            <p:strVal val="#ppt_w"/>
                                          </p:val>
                                        </p:tav>
                                      </p:tavLst>
                                    </p:anim>
                                    <p:anim calcmode="lin" valueType="num">
                                      <p:cBhvr>
                                        <p:cTn id="23" dur="700" fill="hold"/>
                                        <p:tgtEl>
                                          <p:spTgt spid="58"/>
                                        </p:tgtEl>
                                        <p:attrNameLst>
                                          <p:attrName>ppt_h</p:attrName>
                                        </p:attrNameLst>
                                      </p:cBhvr>
                                      <p:tavLst>
                                        <p:tav tm="0">
                                          <p:val>
                                            <p:fltVal val="0"/>
                                          </p:val>
                                        </p:tav>
                                        <p:tav tm="100000">
                                          <p:val>
                                            <p:strVal val="#ppt_h"/>
                                          </p:val>
                                        </p:tav>
                                      </p:tavLst>
                                    </p:anim>
                                    <p:animEffect transition="in" filter="fade">
                                      <p:cBhvr>
                                        <p:cTn id="24" dur="700"/>
                                        <p:tgtEl>
                                          <p:spTgt spid="58"/>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43"/>
                                        </p:tgtEl>
                                        <p:attrNameLst>
                                          <p:attrName>style.visibility</p:attrName>
                                        </p:attrNameLst>
                                      </p:cBhvr>
                                      <p:to>
                                        <p:strVal val="visible"/>
                                      </p:to>
                                    </p:set>
                                    <p:animEffect transition="in" filter="wipe(left)">
                                      <p:cBhvr>
                                        <p:cTn id="27" dur="500"/>
                                        <p:tgtEl>
                                          <p:spTgt spid="43"/>
                                        </p:tgtEl>
                                      </p:cBhvr>
                                    </p:animEffect>
                                  </p:childTnLst>
                                </p:cTn>
                              </p:par>
                              <p:par>
                                <p:cTn id="28" presetID="22" presetClass="entr" presetSubtype="8" fill="hold" grpId="0" nodeType="withEffect">
                                  <p:stCondLst>
                                    <p:cond delay="200"/>
                                  </p:stCondLst>
                                  <p:childTnLst>
                                    <p:set>
                                      <p:cBhvr>
                                        <p:cTn id="29" dur="1" fill="hold">
                                          <p:stCondLst>
                                            <p:cond delay="0"/>
                                          </p:stCondLst>
                                        </p:cTn>
                                        <p:tgtEl>
                                          <p:spTgt spid="44"/>
                                        </p:tgtEl>
                                        <p:attrNameLst>
                                          <p:attrName>style.visibility</p:attrName>
                                        </p:attrNameLst>
                                      </p:cBhvr>
                                      <p:to>
                                        <p:strVal val="visible"/>
                                      </p:to>
                                    </p:set>
                                    <p:animEffect transition="in" filter="wipe(left)">
                                      <p:cBhvr>
                                        <p:cTn id="30" dur="500"/>
                                        <p:tgtEl>
                                          <p:spTgt spid="44"/>
                                        </p:tgtEl>
                                      </p:cBhvr>
                                    </p:animEffect>
                                  </p:childTnLst>
                                </p:cTn>
                              </p:par>
                            </p:childTnLst>
                          </p:cTn>
                        </p:par>
                        <p:par>
                          <p:cTn id="31" fill="hold">
                            <p:stCondLst>
                              <p:cond delay="2500"/>
                            </p:stCondLst>
                            <p:childTnLst>
                              <p:par>
                                <p:cTn id="32" presetID="53" presetClass="entr" presetSubtype="16" fill="hold" grpId="0" nodeType="afterEffect">
                                  <p:stCondLst>
                                    <p:cond delay="0"/>
                                  </p:stCondLst>
                                  <p:childTnLst>
                                    <p:set>
                                      <p:cBhvr>
                                        <p:cTn id="33" dur="1" fill="hold">
                                          <p:stCondLst>
                                            <p:cond delay="0"/>
                                          </p:stCondLst>
                                        </p:cTn>
                                        <p:tgtEl>
                                          <p:spTgt spid="45"/>
                                        </p:tgtEl>
                                        <p:attrNameLst>
                                          <p:attrName>style.visibility</p:attrName>
                                        </p:attrNameLst>
                                      </p:cBhvr>
                                      <p:to>
                                        <p:strVal val="visible"/>
                                      </p:to>
                                    </p:set>
                                    <p:anim calcmode="lin" valueType="num">
                                      <p:cBhvr>
                                        <p:cTn id="34" dur="700" fill="hold"/>
                                        <p:tgtEl>
                                          <p:spTgt spid="45"/>
                                        </p:tgtEl>
                                        <p:attrNameLst>
                                          <p:attrName>ppt_w</p:attrName>
                                        </p:attrNameLst>
                                      </p:cBhvr>
                                      <p:tavLst>
                                        <p:tav tm="0">
                                          <p:val>
                                            <p:fltVal val="0"/>
                                          </p:val>
                                        </p:tav>
                                        <p:tav tm="100000">
                                          <p:val>
                                            <p:strVal val="#ppt_w"/>
                                          </p:val>
                                        </p:tav>
                                      </p:tavLst>
                                    </p:anim>
                                    <p:anim calcmode="lin" valueType="num">
                                      <p:cBhvr>
                                        <p:cTn id="35" dur="700" fill="hold"/>
                                        <p:tgtEl>
                                          <p:spTgt spid="45"/>
                                        </p:tgtEl>
                                        <p:attrNameLst>
                                          <p:attrName>ppt_h</p:attrName>
                                        </p:attrNameLst>
                                      </p:cBhvr>
                                      <p:tavLst>
                                        <p:tav tm="0">
                                          <p:val>
                                            <p:fltVal val="0"/>
                                          </p:val>
                                        </p:tav>
                                        <p:tav tm="100000">
                                          <p:val>
                                            <p:strVal val="#ppt_h"/>
                                          </p:val>
                                        </p:tav>
                                      </p:tavLst>
                                    </p:anim>
                                    <p:animEffect transition="in" filter="fade">
                                      <p:cBhvr>
                                        <p:cTn id="36" dur="700"/>
                                        <p:tgtEl>
                                          <p:spTgt spid="45"/>
                                        </p:tgtEl>
                                      </p:cBhvr>
                                    </p:animEffect>
                                  </p:childTnLst>
                                </p:cTn>
                              </p:par>
                              <p:par>
                                <p:cTn id="37" presetID="22" presetClass="entr" presetSubtype="8" fill="hold" grpId="0" nodeType="withEffect">
                                  <p:stCondLst>
                                    <p:cond delay="300"/>
                                  </p:stCondLst>
                                  <p:childTnLst>
                                    <p:set>
                                      <p:cBhvr>
                                        <p:cTn id="38" dur="1" fill="hold">
                                          <p:stCondLst>
                                            <p:cond delay="0"/>
                                          </p:stCondLst>
                                        </p:cTn>
                                        <p:tgtEl>
                                          <p:spTgt spid="46"/>
                                        </p:tgtEl>
                                        <p:attrNameLst>
                                          <p:attrName>style.visibility</p:attrName>
                                        </p:attrNameLst>
                                      </p:cBhvr>
                                      <p:to>
                                        <p:strVal val="visible"/>
                                      </p:to>
                                    </p:set>
                                    <p:animEffect transition="in" filter="wipe(left)">
                                      <p:cBhvr>
                                        <p:cTn id="39" dur="500"/>
                                        <p:tgtEl>
                                          <p:spTgt spid="46"/>
                                        </p:tgtEl>
                                      </p:cBhvr>
                                    </p:animEffect>
                                  </p:childTnLst>
                                </p:cTn>
                              </p:par>
                              <p:par>
                                <p:cTn id="40" presetID="22" presetClass="entr" presetSubtype="8" fill="hold" grpId="0" nodeType="withEffect">
                                  <p:stCondLst>
                                    <p:cond delay="500"/>
                                  </p:stCondLst>
                                  <p:childTnLst>
                                    <p:set>
                                      <p:cBhvr>
                                        <p:cTn id="41" dur="1" fill="hold">
                                          <p:stCondLst>
                                            <p:cond delay="0"/>
                                          </p:stCondLst>
                                        </p:cTn>
                                        <p:tgtEl>
                                          <p:spTgt spid="49"/>
                                        </p:tgtEl>
                                        <p:attrNameLst>
                                          <p:attrName>style.visibility</p:attrName>
                                        </p:attrNameLst>
                                      </p:cBhvr>
                                      <p:to>
                                        <p:strVal val="visible"/>
                                      </p:to>
                                    </p:set>
                                    <p:animEffect transition="in" filter="wipe(left)">
                                      <p:cBhvr>
                                        <p:cTn id="42" dur="600"/>
                                        <p:tgtEl>
                                          <p:spTgt spid="49"/>
                                        </p:tgtEl>
                                      </p:cBhvr>
                                    </p:animEffect>
                                  </p:childTnLst>
                                </p:cTn>
                              </p:par>
                            </p:childTnLst>
                          </p:cTn>
                        </p:par>
                        <p:par>
                          <p:cTn id="43" fill="hold">
                            <p:stCondLst>
                              <p:cond delay="3500"/>
                            </p:stCondLst>
                            <p:childTnLst>
                              <p:par>
                                <p:cTn id="44" presetID="53" presetClass="entr" presetSubtype="16" fill="hold" grpId="0" nodeType="afterEffect">
                                  <p:stCondLst>
                                    <p:cond delay="0"/>
                                  </p:stCondLst>
                                  <p:childTnLst>
                                    <p:set>
                                      <p:cBhvr>
                                        <p:cTn id="45" dur="1" fill="hold">
                                          <p:stCondLst>
                                            <p:cond delay="0"/>
                                          </p:stCondLst>
                                        </p:cTn>
                                        <p:tgtEl>
                                          <p:spTgt spid="47"/>
                                        </p:tgtEl>
                                        <p:attrNameLst>
                                          <p:attrName>style.visibility</p:attrName>
                                        </p:attrNameLst>
                                      </p:cBhvr>
                                      <p:to>
                                        <p:strVal val="visible"/>
                                      </p:to>
                                    </p:set>
                                    <p:anim calcmode="lin" valueType="num">
                                      <p:cBhvr>
                                        <p:cTn id="46" dur="700" fill="hold"/>
                                        <p:tgtEl>
                                          <p:spTgt spid="47"/>
                                        </p:tgtEl>
                                        <p:attrNameLst>
                                          <p:attrName>ppt_w</p:attrName>
                                        </p:attrNameLst>
                                      </p:cBhvr>
                                      <p:tavLst>
                                        <p:tav tm="0">
                                          <p:val>
                                            <p:fltVal val="0"/>
                                          </p:val>
                                        </p:tav>
                                        <p:tav tm="100000">
                                          <p:val>
                                            <p:strVal val="#ppt_w"/>
                                          </p:val>
                                        </p:tav>
                                      </p:tavLst>
                                    </p:anim>
                                    <p:anim calcmode="lin" valueType="num">
                                      <p:cBhvr>
                                        <p:cTn id="47" dur="700" fill="hold"/>
                                        <p:tgtEl>
                                          <p:spTgt spid="47"/>
                                        </p:tgtEl>
                                        <p:attrNameLst>
                                          <p:attrName>ppt_h</p:attrName>
                                        </p:attrNameLst>
                                      </p:cBhvr>
                                      <p:tavLst>
                                        <p:tav tm="0">
                                          <p:val>
                                            <p:fltVal val="0"/>
                                          </p:val>
                                        </p:tav>
                                        <p:tav tm="100000">
                                          <p:val>
                                            <p:strVal val="#ppt_h"/>
                                          </p:val>
                                        </p:tav>
                                      </p:tavLst>
                                    </p:anim>
                                    <p:animEffect transition="in" filter="fade">
                                      <p:cBhvr>
                                        <p:cTn id="48" dur="700"/>
                                        <p:tgtEl>
                                          <p:spTgt spid="47"/>
                                        </p:tgtEl>
                                      </p:cBhvr>
                                    </p:animEffect>
                                  </p:childTnLst>
                                </p:cTn>
                              </p:par>
                              <p:par>
                                <p:cTn id="49" presetID="22" presetClass="entr" presetSubtype="8" fill="hold" grpId="0" nodeType="withEffect">
                                  <p:stCondLst>
                                    <p:cond delay="200"/>
                                  </p:stCondLst>
                                  <p:childTnLst>
                                    <p:set>
                                      <p:cBhvr>
                                        <p:cTn id="50" dur="1" fill="hold">
                                          <p:stCondLst>
                                            <p:cond delay="0"/>
                                          </p:stCondLst>
                                        </p:cTn>
                                        <p:tgtEl>
                                          <p:spTgt spid="50"/>
                                        </p:tgtEl>
                                        <p:attrNameLst>
                                          <p:attrName>style.visibility</p:attrName>
                                        </p:attrNameLst>
                                      </p:cBhvr>
                                      <p:to>
                                        <p:strVal val="visible"/>
                                      </p:to>
                                    </p:set>
                                    <p:animEffect transition="in" filter="wipe(left)">
                                      <p:cBhvr>
                                        <p:cTn id="51" dur="500"/>
                                        <p:tgtEl>
                                          <p:spTgt spid="50"/>
                                        </p:tgtEl>
                                      </p:cBhvr>
                                    </p:animEffect>
                                  </p:childTnLst>
                                </p:cTn>
                              </p:par>
                              <p:par>
                                <p:cTn id="52" presetID="22" presetClass="entr" presetSubtype="8" fill="hold" grpId="0" nodeType="withEffect">
                                  <p:stCondLst>
                                    <p:cond delay="500"/>
                                  </p:stCondLst>
                                  <p:childTnLst>
                                    <p:set>
                                      <p:cBhvr>
                                        <p:cTn id="53" dur="1" fill="hold">
                                          <p:stCondLst>
                                            <p:cond delay="0"/>
                                          </p:stCondLst>
                                        </p:cTn>
                                        <p:tgtEl>
                                          <p:spTgt spid="51"/>
                                        </p:tgtEl>
                                        <p:attrNameLst>
                                          <p:attrName>style.visibility</p:attrName>
                                        </p:attrNameLst>
                                      </p:cBhvr>
                                      <p:to>
                                        <p:strVal val="visible"/>
                                      </p:to>
                                    </p:set>
                                    <p:animEffect transition="in" filter="wipe(left)">
                                      <p:cBhvr>
                                        <p:cTn id="54" dur="500"/>
                                        <p:tgtEl>
                                          <p:spTgt spid="51"/>
                                        </p:tgtEl>
                                      </p:cBhvr>
                                    </p:animEffect>
                                  </p:childTnLst>
                                </p:cTn>
                              </p:par>
                            </p:childTnLst>
                          </p:cTn>
                        </p:par>
                        <p:par>
                          <p:cTn id="55" fill="hold">
                            <p:stCondLst>
                              <p:cond delay="4500"/>
                            </p:stCondLst>
                            <p:childTnLst>
                              <p:par>
                                <p:cTn id="56" presetID="53" presetClass="entr" presetSubtype="16"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 calcmode="lin" valueType="num">
                                      <p:cBhvr>
                                        <p:cTn id="58" dur="700" fill="hold"/>
                                        <p:tgtEl>
                                          <p:spTgt spid="16"/>
                                        </p:tgtEl>
                                        <p:attrNameLst>
                                          <p:attrName>ppt_w</p:attrName>
                                        </p:attrNameLst>
                                      </p:cBhvr>
                                      <p:tavLst>
                                        <p:tav tm="0">
                                          <p:val>
                                            <p:fltVal val="0"/>
                                          </p:val>
                                        </p:tav>
                                        <p:tav tm="100000">
                                          <p:val>
                                            <p:strVal val="#ppt_w"/>
                                          </p:val>
                                        </p:tav>
                                      </p:tavLst>
                                    </p:anim>
                                    <p:anim calcmode="lin" valueType="num">
                                      <p:cBhvr>
                                        <p:cTn id="59" dur="700" fill="hold"/>
                                        <p:tgtEl>
                                          <p:spTgt spid="16"/>
                                        </p:tgtEl>
                                        <p:attrNameLst>
                                          <p:attrName>ppt_h</p:attrName>
                                        </p:attrNameLst>
                                      </p:cBhvr>
                                      <p:tavLst>
                                        <p:tav tm="0">
                                          <p:val>
                                            <p:fltVal val="0"/>
                                          </p:val>
                                        </p:tav>
                                        <p:tav tm="100000">
                                          <p:val>
                                            <p:strVal val="#ppt_h"/>
                                          </p:val>
                                        </p:tav>
                                      </p:tavLst>
                                    </p:anim>
                                    <p:animEffect transition="in" filter="fade">
                                      <p:cBhvr>
                                        <p:cTn id="60" dur="700"/>
                                        <p:tgtEl>
                                          <p:spTgt spid="16"/>
                                        </p:tgtEl>
                                      </p:cBhvr>
                                    </p:animEffect>
                                  </p:childTnLst>
                                </p:cTn>
                              </p:par>
                              <p:par>
                                <p:cTn id="61" presetID="22" presetClass="entr" presetSubtype="8" fill="hold" grpId="0" nodeType="withEffect">
                                  <p:stCondLst>
                                    <p:cond delay="200"/>
                                  </p:stCondLst>
                                  <p:childTnLst>
                                    <p:set>
                                      <p:cBhvr>
                                        <p:cTn id="62" dur="1" fill="hold">
                                          <p:stCondLst>
                                            <p:cond delay="0"/>
                                          </p:stCondLst>
                                        </p:cTn>
                                        <p:tgtEl>
                                          <p:spTgt spid="17"/>
                                        </p:tgtEl>
                                        <p:attrNameLst>
                                          <p:attrName>style.visibility</p:attrName>
                                        </p:attrNameLst>
                                      </p:cBhvr>
                                      <p:to>
                                        <p:strVal val="visible"/>
                                      </p:to>
                                    </p:set>
                                    <p:animEffect transition="in" filter="wipe(left)">
                                      <p:cBhvr>
                                        <p:cTn id="63" dur="500"/>
                                        <p:tgtEl>
                                          <p:spTgt spid="17"/>
                                        </p:tgtEl>
                                      </p:cBhvr>
                                    </p:animEffect>
                                  </p:childTnLst>
                                </p:cTn>
                              </p:par>
                              <p:par>
                                <p:cTn id="64" presetID="22" presetClass="entr" presetSubtype="8" fill="hold" grpId="0" nodeType="withEffect">
                                  <p:stCondLst>
                                    <p:cond delay="500"/>
                                  </p:stCondLst>
                                  <p:childTnLst>
                                    <p:set>
                                      <p:cBhvr>
                                        <p:cTn id="65" dur="1" fill="hold">
                                          <p:stCondLst>
                                            <p:cond delay="0"/>
                                          </p:stCondLst>
                                        </p:cTn>
                                        <p:tgtEl>
                                          <p:spTgt spid="18"/>
                                        </p:tgtEl>
                                        <p:attrNameLst>
                                          <p:attrName>style.visibility</p:attrName>
                                        </p:attrNameLst>
                                      </p:cBhvr>
                                      <p:to>
                                        <p:strVal val="visible"/>
                                      </p:to>
                                    </p:set>
                                    <p:animEffect transition="in" filter="wipe(left)">
                                      <p:cBhvr>
                                        <p:cTn id="66"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p:bldP spid="44" grpId="0"/>
      <p:bldP spid="45" grpId="0" animBg="1"/>
      <p:bldP spid="46" grpId="0"/>
      <p:bldP spid="47" grpId="0" animBg="1"/>
      <p:bldP spid="49" grpId="0"/>
      <p:bldP spid="50" grpId="0"/>
      <p:bldP spid="51" grpId="0"/>
      <p:bldP spid="54" grpId="0"/>
      <p:bldP spid="55" grpId="0" animBg="1"/>
      <p:bldP spid="58" grpId="0" animBg="1"/>
      <p:bldP spid="16" grpId="0" animBg="1"/>
      <p:bldP spid="17" grpId="0"/>
      <p:bldP spid="18"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56" name="图片 55"/>
          <p:cNvPicPr>
            <a:picLocks noChangeAspect="1"/>
          </p:cNvPicPr>
          <p:nvPr/>
        </p:nvPicPr>
        <p:blipFill>
          <a:blip r:embed="rId2" cstate="print">
            <a:extLst>
              <a:ext uri="{28A0092B-C50C-407E-A947-70E740481C1C}">
                <a14:useLocalDpi xmlns:a14="http://schemas.microsoft.com/office/drawing/2010/main" val="0"/>
              </a:ext>
            </a:extLst>
          </a:blip>
          <a:srcRect l="67620" r="3570"/>
          <a:stretch>
            <a:fillRect/>
          </a:stretch>
        </p:blipFill>
        <p:spPr>
          <a:xfrm>
            <a:off x="0" y="0"/>
            <a:ext cx="2951407" cy="6858000"/>
          </a:xfrm>
          <a:custGeom>
            <a:avLst/>
            <a:gdLst>
              <a:gd name="connsiteX0" fmla="*/ 0 w 2951407"/>
              <a:gd name="connsiteY0" fmla="*/ 0 h 6858000"/>
              <a:gd name="connsiteX1" fmla="*/ 2951407 w 2951407"/>
              <a:gd name="connsiteY1" fmla="*/ 0 h 6858000"/>
              <a:gd name="connsiteX2" fmla="*/ 2951407 w 2951407"/>
              <a:gd name="connsiteY2" fmla="*/ 6858000 h 6858000"/>
              <a:gd name="connsiteX3" fmla="*/ 0 w 29514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951407" h="6858000">
                <a:moveTo>
                  <a:pt x="0" y="0"/>
                </a:moveTo>
                <a:lnTo>
                  <a:pt x="2951407" y="0"/>
                </a:lnTo>
                <a:lnTo>
                  <a:pt x="2951407" y="6858000"/>
                </a:lnTo>
                <a:lnTo>
                  <a:pt x="0" y="6858000"/>
                </a:lnTo>
                <a:close/>
              </a:path>
            </a:pathLst>
          </a:custGeom>
        </p:spPr>
      </p:pic>
      <p:sp>
        <p:nvSpPr>
          <p:cNvPr id="42" name="菱形 41"/>
          <p:cNvSpPr/>
          <p:nvPr/>
        </p:nvSpPr>
        <p:spPr>
          <a:xfrm>
            <a:off x="2594175" y="696693"/>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3469987" y="833453"/>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09</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4" name="矩形 43"/>
          <p:cNvSpPr/>
          <p:nvPr/>
        </p:nvSpPr>
        <p:spPr>
          <a:xfrm>
            <a:off x="3492777" y="1228216"/>
            <a:ext cx="799795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文档收集人在下载收集来的文档之后，提交人能够收到自己提交的文档已经被收集人下载的提醒</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5" name="菱形 44"/>
          <p:cNvSpPr/>
          <p:nvPr/>
        </p:nvSpPr>
        <p:spPr>
          <a:xfrm>
            <a:off x="2594175" y="2118362"/>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3469987" y="2253289"/>
            <a:ext cx="1971215"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10</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7" name="菱形 46"/>
          <p:cNvSpPr/>
          <p:nvPr/>
        </p:nvSpPr>
        <p:spPr>
          <a:xfrm>
            <a:off x="2594175" y="3675927"/>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3469987" y="2652223"/>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文件提交人只能在任务结束后才可以下载别人提交的文件进行查看</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0" name="矩形 49"/>
          <p:cNvSpPr/>
          <p:nvPr/>
        </p:nvSpPr>
        <p:spPr>
          <a:xfrm>
            <a:off x="3492777" y="3805668"/>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11</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1" name="矩形 50"/>
          <p:cNvSpPr/>
          <p:nvPr/>
        </p:nvSpPr>
        <p:spPr>
          <a:xfrm>
            <a:off x="3492777" y="4207392"/>
            <a:ext cx="799795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文件收集人默认下载提交人最后一次上传的文件，也可以选择下载之前提交过的文件</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4" name="矩形 53"/>
          <p:cNvSpPr/>
          <p:nvPr/>
        </p:nvSpPr>
        <p:spPr>
          <a:xfrm>
            <a:off x="3209096" y="140503"/>
            <a:ext cx="4583877" cy="461665"/>
          </a:xfrm>
          <a:prstGeom prst="rect">
            <a:avLst/>
          </a:prstGeom>
        </p:spPr>
        <p:txBody>
          <a:bodyPr wrap="square">
            <a:spAutoFit/>
          </a:bodyPr>
          <a:lstStyle/>
          <a:p>
            <a:r>
              <a:rPr lang="en-US" altLang="zh-CN" sz="2400" b="1" dirty="0">
                <a:solidFill>
                  <a:schemeClr val="bg2"/>
                </a:solidFill>
                <a:latin typeface="微软雅黑" panose="020B0503020204020204" pitchFamily="34" charset="-122"/>
                <a:ea typeface="微软雅黑" panose="020B0503020204020204" pitchFamily="34" charset="-122"/>
              </a:rPr>
              <a:t>3.3 </a:t>
            </a:r>
            <a:r>
              <a:rPr lang="zh-CN" altLang="zh-CN" sz="2400" b="1" dirty="0">
                <a:solidFill>
                  <a:schemeClr val="bg2"/>
                </a:solidFill>
                <a:latin typeface="微软雅黑" panose="020B0503020204020204" pitchFamily="34" charset="-122"/>
                <a:ea typeface="微软雅黑" panose="020B0503020204020204" pitchFamily="34" charset="-122"/>
              </a:rPr>
              <a:t>文档</a:t>
            </a:r>
            <a:r>
              <a:rPr lang="zh-CN" altLang="en-US" sz="2400" b="1" dirty="0">
                <a:solidFill>
                  <a:schemeClr val="bg2"/>
                </a:solidFill>
                <a:latin typeface="微软雅黑" panose="020B0503020204020204" pitchFamily="34" charset="-122"/>
                <a:ea typeface="微软雅黑" panose="020B0503020204020204" pitchFamily="34" charset="-122"/>
              </a:rPr>
              <a:t>下载</a:t>
            </a:r>
            <a:r>
              <a:rPr lang="zh-CN" altLang="zh-CN" sz="2400" b="1" dirty="0">
                <a:solidFill>
                  <a:schemeClr val="bg2"/>
                </a:solidFill>
                <a:latin typeface="微软雅黑" panose="020B0503020204020204" pitchFamily="34" charset="-122"/>
                <a:ea typeface="微软雅黑" panose="020B0503020204020204" pitchFamily="34" charset="-122"/>
              </a:rPr>
              <a:t>管理</a:t>
            </a:r>
            <a:endParaRPr lang="zh-CN" altLang="zh-CN" sz="2400" dirty="0">
              <a:solidFill>
                <a:schemeClr val="bg2"/>
              </a:solidFill>
              <a:latin typeface="微软雅黑" panose="020B0503020204020204" pitchFamily="34" charset="-122"/>
              <a:ea typeface="微软雅黑" panose="020B0503020204020204" pitchFamily="34" charset="-122"/>
            </a:endParaRPr>
          </a:p>
        </p:txBody>
      </p:sp>
      <p:sp>
        <p:nvSpPr>
          <p:cNvPr id="55" name="菱形 54"/>
          <p:cNvSpPr/>
          <p:nvPr/>
        </p:nvSpPr>
        <p:spPr>
          <a:xfrm rot="4499958">
            <a:off x="779215" y="2117694"/>
            <a:ext cx="1620868" cy="1620868"/>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0" y="0"/>
            <a:ext cx="2951407" cy="6858000"/>
          </a:xfrm>
          <a:prstGeom prst="rect">
            <a:avLst/>
          </a:prstGeom>
          <a:gradFill flip="none" rotWithShape="1">
            <a:gsLst>
              <a:gs pos="0">
                <a:schemeClr val="tx1">
                  <a:lumMod val="85000"/>
                  <a:lumOff val="15000"/>
                  <a:alpha val="29000"/>
                </a:schemeClr>
              </a:gs>
              <a:gs pos="100000">
                <a:srgbClr val="363636">
                  <a:alpha val="10000"/>
                </a:srgbClr>
              </a:gs>
              <a:gs pos="55000">
                <a:schemeClr val="tx1">
                  <a:lumMod val="75000"/>
                  <a:lumOff val="25000"/>
                  <a:alpha val="21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菱形 57"/>
          <p:cNvSpPr/>
          <p:nvPr/>
        </p:nvSpPr>
        <p:spPr>
          <a:xfrm rot="4499958">
            <a:off x="430117" y="1776804"/>
            <a:ext cx="2319066" cy="2319066"/>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a:extLst>
              <a:ext uri="{FF2B5EF4-FFF2-40B4-BE49-F238E27FC236}">
                <a16:creationId xmlns:a16="http://schemas.microsoft.com/office/drawing/2014/main" id="{2911E041-890E-4BFC-A2B2-39BBACEAAAB7}"/>
              </a:ext>
            </a:extLst>
          </p:cNvPr>
          <p:cNvSpPr/>
          <p:nvPr/>
        </p:nvSpPr>
        <p:spPr>
          <a:xfrm>
            <a:off x="2594175" y="5241480"/>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C6E13975-765A-4217-8316-6ECFC25F0C14}"/>
              </a:ext>
            </a:extLst>
          </p:cNvPr>
          <p:cNvSpPr/>
          <p:nvPr/>
        </p:nvSpPr>
        <p:spPr>
          <a:xfrm>
            <a:off x="3492777" y="5376407"/>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12</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8" name="矩形 17">
            <a:extLst>
              <a:ext uri="{FF2B5EF4-FFF2-40B4-BE49-F238E27FC236}">
                <a16:creationId xmlns:a16="http://schemas.microsoft.com/office/drawing/2014/main" id="{6C129CA8-587A-49B1-A5DF-D2D2FE8F5DF8}"/>
              </a:ext>
            </a:extLst>
          </p:cNvPr>
          <p:cNvSpPr/>
          <p:nvPr/>
        </p:nvSpPr>
        <p:spPr>
          <a:xfrm>
            <a:off x="3469987" y="5762561"/>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选择多个文件进行下载时上限最多为一次选择</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20</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个</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570467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p:cTn id="11" dur="700" fill="hold"/>
                                        <p:tgtEl>
                                          <p:spTgt spid="42"/>
                                        </p:tgtEl>
                                        <p:attrNameLst>
                                          <p:attrName>ppt_w</p:attrName>
                                        </p:attrNameLst>
                                      </p:cBhvr>
                                      <p:tavLst>
                                        <p:tav tm="0">
                                          <p:val>
                                            <p:fltVal val="0"/>
                                          </p:val>
                                        </p:tav>
                                        <p:tav tm="100000">
                                          <p:val>
                                            <p:strVal val="#ppt_w"/>
                                          </p:val>
                                        </p:tav>
                                      </p:tavLst>
                                    </p:anim>
                                    <p:anim calcmode="lin" valueType="num">
                                      <p:cBhvr>
                                        <p:cTn id="12" dur="700" fill="hold"/>
                                        <p:tgtEl>
                                          <p:spTgt spid="42"/>
                                        </p:tgtEl>
                                        <p:attrNameLst>
                                          <p:attrName>ppt_h</p:attrName>
                                        </p:attrNameLst>
                                      </p:cBhvr>
                                      <p:tavLst>
                                        <p:tav tm="0">
                                          <p:val>
                                            <p:fltVal val="0"/>
                                          </p:val>
                                        </p:tav>
                                        <p:tav tm="100000">
                                          <p:val>
                                            <p:strVal val="#ppt_h"/>
                                          </p:val>
                                        </p:tav>
                                      </p:tavLst>
                                    </p:anim>
                                    <p:animEffect transition="in" filter="fade">
                                      <p:cBhvr>
                                        <p:cTn id="13" dur="700"/>
                                        <p:tgtEl>
                                          <p:spTgt spid="42"/>
                                        </p:tgtEl>
                                      </p:cBhvr>
                                    </p:animEffect>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55"/>
                                        </p:tgtEl>
                                        <p:attrNameLst>
                                          <p:attrName>style.visibility</p:attrName>
                                        </p:attrNameLst>
                                      </p:cBhvr>
                                      <p:to>
                                        <p:strVal val="visible"/>
                                      </p:to>
                                    </p:set>
                                    <p:anim calcmode="lin" valueType="num">
                                      <p:cBhvr>
                                        <p:cTn id="17" dur="700" fill="hold"/>
                                        <p:tgtEl>
                                          <p:spTgt spid="55"/>
                                        </p:tgtEl>
                                        <p:attrNameLst>
                                          <p:attrName>ppt_w</p:attrName>
                                        </p:attrNameLst>
                                      </p:cBhvr>
                                      <p:tavLst>
                                        <p:tav tm="0">
                                          <p:val>
                                            <p:fltVal val="0"/>
                                          </p:val>
                                        </p:tav>
                                        <p:tav tm="100000">
                                          <p:val>
                                            <p:strVal val="#ppt_w"/>
                                          </p:val>
                                        </p:tav>
                                      </p:tavLst>
                                    </p:anim>
                                    <p:anim calcmode="lin" valueType="num">
                                      <p:cBhvr>
                                        <p:cTn id="18" dur="700" fill="hold"/>
                                        <p:tgtEl>
                                          <p:spTgt spid="55"/>
                                        </p:tgtEl>
                                        <p:attrNameLst>
                                          <p:attrName>ppt_h</p:attrName>
                                        </p:attrNameLst>
                                      </p:cBhvr>
                                      <p:tavLst>
                                        <p:tav tm="0">
                                          <p:val>
                                            <p:fltVal val="0"/>
                                          </p:val>
                                        </p:tav>
                                        <p:tav tm="100000">
                                          <p:val>
                                            <p:strVal val="#ppt_h"/>
                                          </p:val>
                                        </p:tav>
                                      </p:tavLst>
                                    </p:anim>
                                    <p:animEffect transition="in" filter="fade">
                                      <p:cBhvr>
                                        <p:cTn id="19" dur="700"/>
                                        <p:tgtEl>
                                          <p:spTgt spid="55"/>
                                        </p:tgtEl>
                                      </p:cBhvr>
                                    </p:animEffect>
                                  </p:childTnLst>
                                </p:cTn>
                              </p:par>
                              <p:par>
                                <p:cTn id="20" presetID="53" presetClass="entr" presetSubtype="16" fill="hold" grpId="0" nodeType="withEffect">
                                  <p:stCondLst>
                                    <p:cond delay="300"/>
                                  </p:stCondLst>
                                  <p:childTnLst>
                                    <p:set>
                                      <p:cBhvr>
                                        <p:cTn id="21" dur="1" fill="hold">
                                          <p:stCondLst>
                                            <p:cond delay="0"/>
                                          </p:stCondLst>
                                        </p:cTn>
                                        <p:tgtEl>
                                          <p:spTgt spid="58"/>
                                        </p:tgtEl>
                                        <p:attrNameLst>
                                          <p:attrName>style.visibility</p:attrName>
                                        </p:attrNameLst>
                                      </p:cBhvr>
                                      <p:to>
                                        <p:strVal val="visible"/>
                                      </p:to>
                                    </p:set>
                                    <p:anim calcmode="lin" valueType="num">
                                      <p:cBhvr>
                                        <p:cTn id="22" dur="700" fill="hold"/>
                                        <p:tgtEl>
                                          <p:spTgt spid="58"/>
                                        </p:tgtEl>
                                        <p:attrNameLst>
                                          <p:attrName>ppt_w</p:attrName>
                                        </p:attrNameLst>
                                      </p:cBhvr>
                                      <p:tavLst>
                                        <p:tav tm="0">
                                          <p:val>
                                            <p:fltVal val="0"/>
                                          </p:val>
                                        </p:tav>
                                        <p:tav tm="100000">
                                          <p:val>
                                            <p:strVal val="#ppt_w"/>
                                          </p:val>
                                        </p:tav>
                                      </p:tavLst>
                                    </p:anim>
                                    <p:anim calcmode="lin" valueType="num">
                                      <p:cBhvr>
                                        <p:cTn id="23" dur="700" fill="hold"/>
                                        <p:tgtEl>
                                          <p:spTgt spid="58"/>
                                        </p:tgtEl>
                                        <p:attrNameLst>
                                          <p:attrName>ppt_h</p:attrName>
                                        </p:attrNameLst>
                                      </p:cBhvr>
                                      <p:tavLst>
                                        <p:tav tm="0">
                                          <p:val>
                                            <p:fltVal val="0"/>
                                          </p:val>
                                        </p:tav>
                                        <p:tav tm="100000">
                                          <p:val>
                                            <p:strVal val="#ppt_h"/>
                                          </p:val>
                                        </p:tav>
                                      </p:tavLst>
                                    </p:anim>
                                    <p:animEffect transition="in" filter="fade">
                                      <p:cBhvr>
                                        <p:cTn id="24" dur="700"/>
                                        <p:tgtEl>
                                          <p:spTgt spid="58"/>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43"/>
                                        </p:tgtEl>
                                        <p:attrNameLst>
                                          <p:attrName>style.visibility</p:attrName>
                                        </p:attrNameLst>
                                      </p:cBhvr>
                                      <p:to>
                                        <p:strVal val="visible"/>
                                      </p:to>
                                    </p:set>
                                    <p:animEffect transition="in" filter="wipe(left)">
                                      <p:cBhvr>
                                        <p:cTn id="27" dur="500"/>
                                        <p:tgtEl>
                                          <p:spTgt spid="43"/>
                                        </p:tgtEl>
                                      </p:cBhvr>
                                    </p:animEffect>
                                  </p:childTnLst>
                                </p:cTn>
                              </p:par>
                              <p:par>
                                <p:cTn id="28" presetID="22" presetClass="entr" presetSubtype="8" fill="hold" grpId="0" nodeType="withEffect">
                                  <p:stCondLst>
                                    <p:cond delay="200"/>
                                  </p:stCondLst>
                                  <p:childTnLst>
                                    <p:set>
                                      <p:cBhvr>
                                        <p:cTn id="29" dur="1" fill="hold">
                                          <p:stCondLst>
                                            <p:cond delay="0"/>
                                          </p:stCondLst>
                                        </p:cTn>
                                        <p:tgtEl>
                                          <p:spTgt spid="44"/>
                                        </p:tgtEl>
                                        <p:attrNameLst>
                                          <p:attrName>style.visibility</p:attrName>
                                        </p:attrNameLst>
                                      </p:cBhvr>
                                      <p:to>
                                        <p:strVal val="visible"/>
                                      </p:to>
                                    </p:set>
                                    <p:animEffect transition="in" filter="wipe(left)">
                                      <p:cBhvr>
                                        <p:cTn id="30" dur="500"/>
                                        <p:tgtEl>
                                          <p:spTgt spid="44"/>
                                        </p:tgtEl>
                                      </p:cBhvr>
                                    </p:animEffect>
                                  </p:childTnLst>
                                </p:cTn>
                              </p:par>
                            </p:childTnLst>
                          </p:cTn>
                        </p:par>
                        <p:par>
                          <p:cTn id="31" fill="hold">
                            <p:stCondLst>
                              <p:cond delay="2500"/>
                            </p:stCondLst>
                            <p:childTnLst>
                              <p:par>
                                <p:cTn id="32" presetID="53" presetClass="entr" presetSubtype="16" fill="hold" grpId="0" nodeType="afterEffect">
                                  <p:stCondLst>
                                    <p:cond delay="0"/>
                                  </p:stCondLst>
                                  <p:childTnLst>
                                    <p:set>
                                      <p:cBhvr>
                                        <p:cTn id="33" dur="1" fill="hold">
                                          <p:stCondLst>
                                            <p:cond delay="0"/>
                                          </p:stCondLst>
                                        </p:cTn>
                                        <p:tgtEl>
                                          <p:spTgt spid="45"/>
                                        </p:tgtEl>
                                        <p:attrNameLst>
                                          <p:attrName>style.visibility</p:attrName>
                                        </p:attrNameLst>
                                      </p:cBhvr>
                                      <p:to>
                                        <p:strVal val="visible"/>
                                      </p:to>
                                    </p:set>
                                    <p:anim calcmode="lin" valueType="num">
                                      <p:cBhvr>
                                        <p:cTn id="34" dur="700" fill="hold"/>
                                        <p:tgtEl>
                                          <p:spTgt spid="45"/>
                                        </p:tgtEl>
                                        <p:attrNameLst>
                                          <p:attrName>ppt_w</p:attrName>
                                        </p:attrNameLst>
                                      </p:cBhvr>
                                      <p:tavLst>
                                        <p:tav tm="0">
                                          <p:val>
                                            <p:fltVal val="0"/>
                                          </p:val>
                                        </p:tav>
                                        <p:tav tm="100000">
                                          <p:val>
                                            <p:strVal val="#ppt_w"/>
                                          </p:val>
                                        </p:tav>
                                      </p:tavLst>
                                    </p:anim>
                                    <p:anim calcmode="lin" valueType="num">
                                      <p:cBhvr>
                                        <p:cTn id="35" dur="700" fill="hold"/>
                                        <p:tgtEl>
                                          <p:spTgt spid="45"/>
                                        </p:tgtEl>
                                        <p:attrNameLst>
                                          <p:attrName>ppt_h</p:attrName>
                                        </p:attrNameLst>
                                      </p:cBhvr>
                                      <p:tavLst>
                                        <p:tav tm="0">
                                          <p:val>
                                            <p:fltVal val="0"/>
                                          </p:val>
                                        </p:tav>
                                        <p:tav tm="100000">
                                          <p:val>
                                            <p:strVal val="#ppt_h"/>
                                          </p:val>
                                        </p:tav>
                                      </p:tavLst>
                                    </p:anim>
                                    <p:animEffect transition="in" filter="fade">
                                      <p:cBhvr>
                                        <p:cTn id="36" dur="700"/>
                                        <p:tgtEl>
                                          <p:spTgt spid="45"/>
                                        </p:tgtEl>
                                      </p:cBhvr>
                                    </p:animEffect>
                                  </p:childTnLst>
                                </p:cTn>
                              </p:par>
                              <p:par>
                                <p:cTn id="37" presetID="22" presetClass="entr" presetSubtype="8" fill="hold" grpId="0" nodeType="withEffect">
                                  <p:stCondLst>
                                    <p:cond delay="300"/>
                                  </p:stCondLst>
                                  <p:childTnLst>
                                    <p:set>
                                      <p:cBhvr>
                                        <p:cTn id="38" dur="1" fill="hold">
                                          <p:stCondLst>
                                            <p:cond delay="0"/>
                                          </p:stCondLst>
                                        </p:cTn>
                                        <p:tgtEl>
                                          <p:spTgt spid="46"/>
                                        </p:tgtEl>
                                        <p:attrNameLst>
                                          <p:attrName>style.visibility</p:attrName>
                                        </p:attrNameLst>
                                      </p:cBhvr>
                                      <p:to>
                                        <p:strVal val="visible"/>
                                      </p:to>
                                    </p:set>
                                    <p:animEffect transition="in" filter="wipe(left)">
                                      <p:cBhvr>
                                        <p:cTn id="39" dur="500"/>
                                        <p:tgtEl>
                                          <p:spTgt spid="46"/>
                                        </p:tgtEl>
                                      </p:cBhvr>
                                    </p:animEffect>
                                  </p:childTnLst>
                                </p:cTn>
                              </p:par>
                              <p:par>
                                <p:cTn id="40" presetID="22" presetClass="entr" presetSubtype="8" fill="hold" grpId="0" nodeType="withEffect">
                                  <p:stCondLst>
                                    <p:cond delay="500"/>
                                  </p:stCondLst>
                                  <p:childTnLst>
                                    <p:set>
                                      <p:cBhvr>
                                        <p:cTn id="41" dur="1" fill="hold">
                                          <p:stCondLst>
                                            <p:cond delay="0"/>
                                          </p:stCondLst>
                                        </p:cTn>
                                        <p:tgtEl>
                                          <p:spTgt spid="49"/>
                                        </p:tgtEl>
                                        <p:attrNameLst>
                                          <p:attrName>style.visibility</p:attrName>
                                        </p:attrNameLst>
                                      </p:cBhvr>
                                      <p:to>
                                        <p:strVal val="visible"/>
                                      </p:to>
                                    </p:set>
                                    <p:animEffect transition="in" filter="wipe(left)">
                                      <p:cBhvr>
                                        <p:cTn id="42" dur="600"/>
                                        <p:tgtEl>
                                          <p:spTgt spid="49"/>
                                        </p:tgtEl>
                                      </p:cBhvr>
                                    </p:animEffect>
                                  </p:childTnLst>
                                </p:cTn>
                              </p:par>
                            </p:childTnLst>
                          </p:cTn>
                        </p:par>
                        <p:par>
                          <p:cTn id="43" fill="hold">
                            <p:stCondLst>
                              <p:cond delay="3500"/>
                            </p:stCondLst>
                            <p:childTnLst>
                              <p:par>
                                <p:cTn id="44" presetID="53" presetClass="entr" presetSubtype="16" fill="hold" grpId="0" nodeType="afterEffect">
                                  <p:stCondLst>
                                    <p:cond delay="0"/>
                                  </p:stCondLst>
                                  <p:childTnLst>
                                    <p:set>
                                      <p:cBhvr>
                                        <p:cTn id="45" dur="1" fill="hold">
                                          <p:stCondLst>
                                            <p:cond delay="0"/>
                                          </p:stCondLst>
                                        </p:cTn>
                                        <p:tgtEl>
                                          <p:spTgt spid="47"/>
                                        </p:tgtEl>
                                        <p:attrNameLst>
                                          <p:attrName>style.visibility</p:attrName>
                                        </p:attrNameLst>
                                      </p:cBhvr>
                                      <p:to>
                                        <p:strVal val="visible"/>
                                      </p:to>
                                    </p:set>
                                    <p:anim calcmode="lin" valueType="num">
                                      <p:cBhvr>
                                        <p:cTn id="46" dur="700" fill="hold"/>
                                        <p:tgtEl>
                                          <p:spTgt spid="47"/>
                                        </p:tgtEl>
                                        <p:attrNameLst>
                                          <p:attrName>ppt_w</p:attrName>
                                        </p:attrNameLst>
                                      </p:cBhvr>
                                      <p:tavLst>
                                        <p:tav tm="0">
                                          <p:val>
                                            <p:fltVal val="0"/>
                                          </p:val>
                                        </p:tav>
                                        <p:tav tm="100000">
                                          <p:val>
                                            <p:strVal val="#ppt_w"/>
                                          </p:val>
                                        </p:tav>
                                      </p:tavLst>
                                    </p:anim>
                                    <p:anim calcmode="lin" valueType="num">
                                      <p:cBhvr>
                                        <p:cTn id="47" dur="700" fill="hold"/>
                                        <p:tgtEl>
                                          <p:spTgt spid="47"/>
                                        </p:tgtEl>
                                        <p:attrNameLst>
                                          <p:attrName>ppt_h</p:attrName>
                                        </p:attrNameLst>
                                      </p:cBhvr>
                                      <p:tavLst>
                                        <p:tav tm="0">
                                          <p:val>
                                            <p:fltVal val="0"/>
                                          </p:val>
                                        </p:tav>
                                        <p:tav tm="100000">
                                          <p:val>
                                            <p:strVal val="#ppt_h"/>
                                          </p:val>
                                        </p:tav>
                                      </p:tavLst>
                                    </p:anim>
                                    <p:animEffect transition="in" filter="fade">
                                      <p:cBhvr>
                                        <p:cTn id="48" dur="700"/>
                                        <p:tgtEl>
                                          <p:spTgt spid="47"/>
                                        </p:tgtEl>
                                      </p:cBhvr>
                                    </p:animEffect>
                                  </p:childTnLst>
                                </p:cTn>
                              </p:par>
                              <p:par>
                                <p:cTn id="49" presetID="22" presetClass="entr" presetSubtype="8" fill="hold" grpId="0" nodeType="withEffect">
                                  <p:stCondLst>
                                    <p:cond delay="200"/>
                                  </p:stCondLst>
                                  <p:childTnLst>
                                    <p:set>
                                      <p:cBhvr>
                                        <p:cTn id="50" dur="1" fill="hold">
                                          <p:stCondLst>
                                            <p:cond delay="0"/>
                                          </p:stCondLst>
                                        </p:cTn>
                                        <p:tgtEl>
                                          <p:spTgt spid="50"/>
                                        </p:tgtEl>
                                        <p:attrNameLst>
                                          <p:attrName>style.visibility</p:attrName>
                                        </p:attrNameLst>
                                      </p:cBhvr>
                                      <p:to>
                                        <p:strVal val="visible"/>
                                      </p:to>
                                    </p:set>
                                    <p:animEffect transition="in" filter="wipe(left)">
                                      <p:cBhvr>
                                        <p:cTn id="51" dur="500"/>
                                        <p:tgtEl>
                                          <p:spTgt spid="50"/>
                                        </p:tgtEl>
                                      </p:cBhvr>
                                    </p:animEffect>
                                  </p:childTnLst>
                                </p:cTn>
                              </p:par>
                              <p:par>
                                <p:cTn id="52" presetID="22" presetClass="entr" presetSubtype="8" fill="hold" grpId="0" nodeType="withEffect">
                                  <p:stCondLst>
                                    <p:cond delay="500"/>
                                  </p:stCondLst>
                                  <p:childTnLst>
                                    <p:set>
                                      <p:cBhvr>
                                        <p:cTn id="53" dur="1" fill="hold">
                                          <p:stCondLst>
                                            <p:cond delay="0"/>
                                          </p:stCondLst>
                                        </p:cTn>
                                        <p:tgtEl>
                                          <p:spTgt spid="51"/>
                                        </p:tgtEl>
                                        <p:attrNameLst>
                                          <p:attrName>style.visibility</p:attrName>
                                        </p:attrNameLst>
                                      </p:cBhvr>
                                      <p:to>
                                        <p:strVal val="visible"/>
                                      </p:to>
                                    </p:set>
                                    <p:animEffect transition="in" filter="wipe(left)">
                                      <p:cBhvr>
                                        <p:cTn id="54" dur="500"/>
                                        <p:tgtEl>
                                          <p:spTgt spid="51"/>
                                        </p:tgtEl>
                                      </p:cBhvr>
                                    </p:animEffect>
                                  </p:childTnLst>
                                </p:cTn>
                              </p:par>
                            </p:childTnLst>
                          </p:cTn>
                        </p:par>
                        <p:par>
                          <p:cTn id="55" fill="hold">
                            <p:stCondLst>
                              <p:cond delay="4500"/>
                            </p:stCondLst>
                            <p:childTnLst>
                              <p:par>
                                <p:cTn id="56" presetID="53" presetClass="entr" presetSubtype="16"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 calcmode="lin" valueType="num">
                                      <p:cBhvr>
                                        <p:cTn id="58" dur="700" fill="hold"/>
                                        <p:tgtEl>
                                          <p:spTgt spid="16"/>
                                        </p:tgtEl>
                                        <p:attrNameLst>
                                          <p:attrName>ppt_w</p:attrName>
                                        </p:attrNameLst>
                                      </p:cBhvr>
                                      <p:tavLst>
                                        <p:tav tm="0">
                                          <p:val>
                                            <p:fltVal val="0"/>
                                          </p:val>
                                        </p:tav>
                                        <p:tav tm="100000">
                                          <p:val>
                                            <p:strVal val="#ppt_w"/>
                                          </p:val>
                                        </p:tav>
                                      </p:tavLst>
                                    </p:anim>
                                    <p:anim calcmode="lin" valueType="num">
                                      <p:cBhvr>
                                        <p:cTn id="59" dur="700" fill="hold"/>
                                        <p:tgtEl>
                                          <p:spTgt spid="16"/>
                                        </p:tgtEl>
                                        <p:attrNameLst>
                                          <p:attrName>ppt_h</p:attrName>
                                        </p:attrNameLst>
                                      </p:cBhvr>
                                      <p:tavLst>
                                        <p:tav tm="0">
                                          <p:val>
                                            <p:fltVal val="0"/>
                                          </p:val>
                                        </p:tav>
                                        <p:tav tm="100000">
                                          <p:val>
                                            <p:strVal val="#ppt_h"/>
                                          </p:val>
                                        </p:tav>
                                      </p:tavLst>
                                    </p:anim>
                                    <p:animEffect transition="in" filter="fade">
                                      <p:cBhvr>
                                        <p:cTn id="60" dur="700"/>
                                        <p:tgtEl>
                                          <p:spTgt spid="16"/>
                                        </p:tgtEl>
                                      </p:cBhvr>
                                    </p:animEffect>
                                  </p:childTnLst>
                                </p:cTn>
                              </p:par>
                              <p:par>
                                <p:cTn id="61" presetID="22" presetClass="entr" presetSubtype="8" fill="hold" grpId="0" nodeType="withEffect">
                                  <p:stCondLst>
                                    <p:cond delay="200"/>
                                  </p:stCondLst>
                                  <p:childTnLst>
                                    <p:set>
                                      <p:cBhvr>
                                        <p:cTn id="62" dur="1" fill="hold">
                                          <p:stCondLst>
                                            <p:cond delay="0"/>
                                          </p:stCondLst>
                                        </p:cTn>
                                        <p:tgtEl>
                                          <p:spTgt spid="17"/>
                                        </p:tgtEl>
                                        <p:attrNameLst>
                                          <p:attrName>style.visibility</p:attrName>
                                        </p:attrNameLst>
                                      </p:cBhvr>
                                      <p:to>
                                        <p:strVal val="visible"/>
                                      </p:to>
                                    </p:set>
                                    <p:animEffect transition="in" filter="wipe(left)">
                                      <p:cBhvr>
                                        <p:cTn id="63" dur="500"/>
                                        <p:tgtEl>
                                          <p:spTgt spid="17"/>
                                        </p:tgtEl>
                                      </p:cBhvr>
                                    </p:animEffect>
                                  </p:childTnLst>
                                </p:cTn>
                              </p:par>
                              <p:par>
                                <p:cTn id="64" presetID="22" presetClass="entr" presetSubtype="8" fill="hold" grpId="0" nodeType="withEffect">
                                  <p:stCondLst>
                                    <p:cond delay="500"/>
                                  </p:stCondLst>
                                  <p:childTnLst>
                                    <p:set>
                                      <p:cBhvr>
                                        <p:cTn id="65" dur="1" fill="hold">
                                          <p:stCondLst>
                                            <p:cond delay="0"/>
                                          </p:stCondLst>
                                        </p:cTn>
                                        <p:tgtEl>
                                          <p:spTgt spid="18"/>
                                        </p:tgtEl>
                                        <p:attrNameLst>
                                          <p:attrName>style.visibility</p:attrName>
                                        </p:attrNameLst>
                                      </p:cBhvr>
                                      <p:to>
                                        <p:strVal val="visible"/>
                                      </p:to>
                                    </p:set>
                                    <p:animEffect transition="in" filter="wipe(left)">
                                      <p:cBhvr>
                                        <p:cTn id="66"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p:bldP spid="44" grpId="0"/>
      <p:bldP spid="45" grpId="0" animBg="1"/>
      <p:bldP spid="46" grpId="0"/>
      <p:bldP spid="47" grpId="0" animBg="1"/>
      <p:bldP spid="49" grpId="0"/>
      <p:bldP spid="50" grpId="0"/>
      <p:bldP spid="51" grpId="0"/>
      <p:bldP spid="54" grpId="0"/>
      <p:bldP spid="55" grpId="0" animBg="1"/>
      <p:bldP spid="58" grpId="0" animBg="1"/>
      <p:bldP spid="16" grpId="0" animBg="1"/>
      <p:bldP spid="17" grpId="0"/>
      <p:bldP spid="18"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rcRect t="34371" b="30789"/>
          <a:stretch>
            <a:fillRect/>
          </a:stretch>
        </p:blipFill>
        <p:spPr>
          <a:xfrm>
            <a:off x="2" y="1495552"/>
            <a:ext cx="12191998" cy="5362448"/>
          </a:xfrm>
          <a:custGeom>
            <a:avLst/>
            <a:gdLst>
              <a:gd name="connsiteX0" fmla="*/ 0 w 12192000"/>
              <a:gd name="connsiteY0" fmla="*/ 0 h 2832100"/>
              <a:gd name="connsiteX1" fmla="*/ 12192000 w 12192000"/>
              <a:gd name="connsiteY1" fmla="*/ 0 h 2832100"/>
              <a:gd name="connsiteX2" fmla="*/ 12192000 w 12192000"/>
              <a:gd name="connsiteY2" fmla="*/ 2832100 h 2832100"/>
              <a:gd name="connsiteX3" fmla="*/ 0 w 12192000"/>
              <a:gd name="connsiteY3" fmla="*/ 2832100 h 2832100"/>
            </a:gdLst>
            <a:ahLst/>
            <a:cxnLst>
              <a:cxn ang="0">
                <a:pos x="connsiteX0" y="connsiteY0"/>
              </a:cxn>
              <a:cxn ang="0">
                <a:pos x="connsiteX1" y="connsiteY1"/>
              </a:cxn>
              <a:cxn ang="0">
                <a:pos x="connsiteX2" y="connsiteY2"/>
              </a:cxn>
              <a:cxn ang="0">
                <a:pos x="connsiteX3" y="connsiteY3"/>
              </a:cxn>
            </a:cxnLst>
            <a:rect l="l" t="t" r="r" b="b"/>
            <a:pathLst>
              <a:path w="12192000" h="2832100">
                <a:moveTo>
                  <a:pt x="0" y="0"/>
                </a:moveTo>
                <a:lnTo>
                  <a:pt x="12192000" y="0"/>
                </a:lnTo>
                <a:lnTo>
                  <a:pt x="12192000" y="2832100"/>
                </a:lnTo>
                <a:lnTo>
                  <a:pt x="0" y="2832100"/>
                </a:lnTo>
                <a:close/>
              </a:path>
            </a:pathLst>
          </a:custGeom>
        </p:spPr>
      </p:pic>
      <p:sp>
        <p:nvSpPr>
          <p:cNvPr id="9" name="矩形 8"/>
          <p:cNvSpPr/>
          <p:nvPr/>
        </p:nvSpPr>
        <p:spPr>
          <a:xfrm>
            <a:off x="3015138" y="420350"/>
            <a:ext cx="6161723" cy="584775"/>
          </a:xfrm>
          <a:prstGeom prst="rect">
            <a:avLst/>
          </a:prstGeom>
        </p:spPr>
        <p:txBody>
          <a:bodyPr wrap="square">
            <a:spAutoFit/>
          </a:bodyPr>
          <a:lstStyle/>
          <a:p>
            <a:pPr algn="ctr"/>
            <a:r>
              <a:rPr lang="en-US" altLang="zh-CN" sz="3200" b="1" dirty="0">
                <a:solidFill>
                  <a:schemeClr val="bg2"/>
                </a:solidFill>
                <a:latin typeface="微软雅黑" panose="020B0503020204020204" pitchFamily="34" charset="-122"/>
                <a:ea typeface="微软雅黑" panose="020B0503020204020204" pitchFamily="34" charset="-122"/>
              </a:rPr>
              <a:t>3.4 </a:t>
            </a:r>
            <a:r>
              <a:rPr lang="zh-CN" altLang="en-US" sz="3200" b="1" dirty="0">
                <a:solidFill>
                  <a:schemeClr val="bg2"/>
                </a:solidFill>
                <a:latin typeface="微软雅黑" panose="020B0503020204020204" pitchFamily="34" charset="-122"/>
                <a:ea typeface="微软雅黑" panose="020B0503020204020204" pitchFamily="34" charset="-122"/>
              </a:rPr>
              <a:t>登录验证管理</a:t>
            </a:r>
            <a:endParaRPr lang="zh-CN" altLang="zh-CN" sz="3200" dirty="0">
              <a:solidFill>
                <a:schemeClr val="bg2"/>
              </a:solidFill>
              <a:latin typeface="微软雅黑" panose="020B0503020204020204" pitchFamily="34" charset="-122"/>
              <a:ea typeface="微软雅黑" panose="020B0503020204020204" pitchFamily="34" charset="-122"/>
            </a:endParaRPr>
          </a:p>
        </p:txBody>
      </p:sp>
      <p:grpSp>
        <p:nvGrpSpPr>
          <p:cNvPr id="26" name="组合 25"/>
          <p:cNvGrpSpPr/>
          <p:nvPr/>
        </p:nvGrpSpPr>
        <p:grpSpPr>
          <a:xfrm>
            <a:off x="145182" y="1531072"/>
            <a:ext cx="914400" cy="914400"/>
            <a:chOff x="804672" y="2911602"/>
            <a:chExt cx="914400" cy="914400"/>
          </a:xfrm>
        </p:grpSpPr>
        <p:sp>
          <p:nvSpPr>
            <p:cNvPr id="18" name="椭圆 17"/>
            <p:cNvSpPr/>
            <p:nvPr/>
          </p:nvSpPr>
          <p:spPr>
            <a:xfrm>
              <a:off x="804672" y="291160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945037" y="3076413"/>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01</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19" name="矩形 18"/>
          <p:cNvSpPr/>
          <p:nvPr/>
        </p:nvSpPr>
        <p:spPr>
          <a:xfrm>
            <a:off x="1287551" y="1786984"/>
            <a:ext cx="990336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管理员可以新增文档收集人账号，文档收集人账号包括，编号，姓名，移动电话（可接收短信）</a:t>
            </a:r>
          </a:p>
        </p:txBody>
      </p:sp>
      <p:grpSp>
        <p:nvGrpSpPr>
          <p:cNvPr id="27" name="组合 26"/>
          <p:cNvGrpSpPr/>
          <p:nvPr/>
        </p:nvGrpSpPr>
        <p:grpSpPr>
          <a:xfrm>
            <a:off x="145182" y="2802126"/>
            <a:ext cx="914400" cy="914400"/>
            <a:chOff x="3243072" y="2915632"/>
            <a:chExt cx="914400" cy="914400"/>
          </a:xfrm>
        </p:grpSpPr>
        <p:sp>
          <p:nvSpPr>
            <p:cNvPr id="20" name="椭圆 19"/>
            <p:cNvSpPr/>
            <p:nvPr/>
          </p:nvSpPr>
          <p:spPr>
            <a:xfrm>
              <a:off x="3243072" y="291563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383437" y="3080444"/>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02</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145182" y="4074412"/>
            <a:ext cx="914400" cy="914400"/>
            <a:chOff x="6400801" y="2911602"/>
            <a:chExt cx="914400" cy="914400"/>
          </a:xfrm>
        </p:grpSpPr>
        <p:sp>
          <p:nvSpPr>
            <p:cNvPr id="22" name="椭圆 21"/>
            <p:cNvSpPr/>
            <p:nvPr/>
          </p:nvSpPr>
          <p:spPr>
            <a:xfrm>
              <a:off x="6400801" y="291160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6541166" y="3076414"/>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03</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145182" y="5346698"/>
            <a:ext cx="914400" cy="914400"/>
            <a:chOff x="9589088" y="4349750"/>
            <a:chExt cx="914400" cy="914400"/>
          </a:xfrm>
        </p:grpSpPr>
        <p:sp>
          <p:nvSpPr>
            <p:cNvPr id="24" name="椭圆 23"/>
            <p:cNvSpPr/>
            <p:nvPr/>
          </p:nvSpPr>
          <p:spPr>
            <a:xfrm>
              <a:off x="9589088" y="4349750"/>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9729453" y="4514562"/>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04</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30" name="矩形 29"/>
          <p:cNvSpPr/>
          <p:nvPr/>
        </p:nvSpPr>
        <p:spPr>
          <a:xfrm>
            <a:off x="1287550" y="3059270"/>
            <a:ext cx="9903363"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文档收集人使用移动电话号码作为登录账号，通过系统发出的动态密码作为登录密码，完成系统登录。</a:t>
            </a:r>
          </a:p>
        </p:txBody>
      </p:sp>
      <p:sp>
        <p:nvSpPr>
          <p:cNvPr id="31" name="矩形 30"/>
          <p:cNvSpPr/>
          <p:nvPr/>
        </p:nvSpPr>
        <p:spPr>
          <a:xfrm>
            <a:off x="1287551" y="4331556"/>
            <a:ext cx="990336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文档提交人使用移动电话号码作为登录账号，通过系统发出的动态密码作为登录密码，完成系统登录。</a:t>
            </a:r>
          </a:p>
        </p:txBody>
      </p:sp>
      <p:sp>
        <p:nvSpPr>
          <p:cNvPr id="32" name="矩形 31"/>
          <p:cNvSpPr/>
          <p:nvPr/>
        </p:nvSpPr>
        <p:spPr>
          <a:xfrm>
            <a:off x="1287551" y="5603842"/>
            <a:ext cx="990336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系统发出的动态密码存在有效时间，错过后可以重发”</a:t>
            </a:r>
          </a:p>
        </p:txBody>
      </p:sp>
    </p:spTree>
    <p:extLst>
      <p:ext uri="{BB962C8B-B14F-4D97-AF65-F5344CB8AC3E}">
        <p14:creationId xmlns:p14="http://schemas.microsoft.com/office/powerpoint/2010/main" val="258992587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00"/>
                                        <p:tgtEl>
                                          <p:spTgt spid="9"/>
                                        </p:tgtEl>
                                      </p:cBhvr>
                                    </p:animEffect>
                                    <p:anim calcmode="lin" valueType="num">
                                      <p:cBhvr>
                                        <p:cTn id="8" dur="700" fill="hold"/>
                                        <p:tgtEl>
                                          <p:spTgt spid="9"/>
                                        </p:tgtEl>
                                        <p:attrNameLst>
                                          <p:attrName>ppt_x</p:attrName>
                                        </p:attrNameLst>
                                      </p:cBhvr>
                                      <p:tavLst>
                                        <p:tav tm="0">
                                          <p:val>
                                            <p:strVal val="#ppt_x"/>
                                          </p:val>
                                        </p:tav>
                                        <p:tav tm="100000">
                                          <p:val>
                                            <p:strVal val="#ppt_x"/>
                                          </p:val>
                                        </p:tav>
                                      </p:tavLst>
                                    </p:anim>
                                    <p:anim calcmode="lin" valueType="num">
                                      <p:cBhvr>
                                        <p:cTn id="9" dur="700" fill="hold"/>
                                        <p:tgtEl>
                                          <p:spTgt spid="9"/>
                                        </p:tgtEl>
                                        <p:attrNameLst>
                                          <p:attrName>ppt_y</p:attrName>
                                        </p:attrNameLst>
                                      </p:cBhvr>
                                      <p:tavLst>
                                        <p:tav tm="0">
                                          <p:val>
                                            <p:strVal val="#ppt_y+.1"/>
                                          </p:val>
                                        </p:tav>
                                        <p:tav tm="100000">
                                          <p:val>
                                            <p:strVal val="#ppt_y"/>
                                          </p:val>
                                        </p:tav>
                                      </p:tavLst>
                                    </p:anim>
                                  </p:childTnLst>
                                </p:cTn>
                              </p:par>
                              <p:par>
                                <p:cTn id="10" presetID="22" presetClass="entr" presetSubtype="8" fill="hold" nodeType="withEffect">
                                  <p:stCondLst>
                                    <p:cond delay="10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800"/>
                                        <p:tgtEl>
                                          <p:spTgt spid="7"/>
                                        </p:tgtEl>
                                      </p:cBhvr>
                                    </p:animEffect>
                                  </p:childTnLst>
                                </p:cTn>
                              </p:par>
                              <p:par>
                                <p:cTn id="13" presetID="42" presetClass="entr" presetSubtype="0" fill="hold" nodeType="withEffect">
                                  <p:stCondLst>
                                    <p:cond delay="10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1000"/>
                                        <p:tgtEl>
                                          <p:spTgt spid="26"/>
                                        </p:tgtEl>
                                      </p:cBhvr>
                                    </p:animEffect>
                                    <p:anim calcmode="lin" valueType="num">
                                      <p:cBhvr>
                                        <p:cTn id="16" dur="1000" fill="hold"/>
                                        <p:tgtEl>
                                          <p:spTgt spid="26"/>
                                        </p:tgtEl>
                                        <p:attrNameLst>
                                          <p:attrName>ppt_x</p:attrName>
                                        </p:attrNameLst>
                                      </p:cBhvr>
                                      <p:tavLst>
                                        <p:tav tm="0">
                                          <p:val>
                                            <p:strVal val="#ppt_x"/>
                                          </p:val>
                                        </p:tav>
                                        <p:tav tm="100000">
                                          <p:val>
                                            <p:strVal val="#ppt_x"/>
                                          </p:val>
                                        </p:tav>
                                      </p:tavLst>
                                    </p:anim>
                                    <p:anim calcmode="lin" valueType="num">
                                      <p:cBhvr>
                                        <p:cTn id="17" dur="1000" fill="hold"/>
                                        <p:tgtEl>
                                          <p:spTgt spid="26"/>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20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1000"/>
                                        <p:tgtEl>
                                          <p:spTgt spid="19"/>
                                        </p:tgtEl>
                                      </p:cBhvr>
                                    </p:animEffect>
                                    <p:anim calcmode="lin" valueType="num">
                                      <p:cBhvr>
                                        <p:cTn id="21" dur="1000" fill="hold"/>
                                        <p:tgtEl>
                                          <p:spTgt spid="19"/>
                                        </p:tgtEl>
                                        <p:attrNameLst>
                                          <p:attrName>ppt_x</p:attrName>
                                        </p:attrNameLst>
                                      </p:cBhvr>
                                      <p:tavLst>
                                        <p:tav tm="0">
                                          <p:val>
                                            <p:strVal val="#ppt_x"/>
                                          </p:val>
                                        </p:tav>
                                        <p:tav tm="100000">
                                          <p:val>
                                            <p:strVal val="#ppt_x"/>
                                          </p:val>
                                        </p:tav>
                                      </p:tavLst>
                                    </p:anim>
                                    <p:anim calcmode="lin" valueType="num">
                                      <p:cBhvr>
                                        <p:cTn id="22" dur="1000" fill="hold"/>
                                        <p:tgtEl>
                                          <p:spTgt spid="19"/>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400"/>
                                  </p:stCondLst>
                                  <p:childTnLst>
                                    <p:set>
                                      <p:cBhvr>
                                        <p:cTn id="24" dur="1" fill="hold">
                                          <p:stCondLst>
                                            <p:cond delay="0"/>
                                          </p:stCondLst>
                                        </p:cTn>
                                        <p:tgtEl>
                                          <p:spTgt spid="27"/>
                                        </p:tgtEl>
                                        <p:attrNameLst>
                                          <p:attrName>style.visibility</p:attrName>
                                        </p:attrNameLst>
                                      </p:cBhvr>
                                      <p:to>
                                        <p:strVal val="visible"/>
                                      </p:to>
                                    </p:set>
                                    <p:animEffect transition="in" filter="fade">
                                      <p:cBhvr>
                                        <p:cTn id="25" dur="1000"/>
                                        <p:tgtEl>
                                          <p:spTgt spid="27"/>
                                        </p:tgtEl>
                                      </p:cBhvr>
                                    </p:animEffect>
                                    <p:anim calcmode="lin" valueType="num">
                                      <p:cBhvr>
                                        <p:cTn id="26" dur="1000" fill="hold"/>
                                        <p:tgtEl>
                                          <p:spTgt spid="27"/>
                                        </p:tgtEl>
                                        <p:attrNameLst>
                                          <p:attrName>ppt_x</p:attrName>
                                        </p:attrNameLst>
                                      </p:cBhvr>
                                      <p:tavLst>
                                        <p:tav tm="0">
                                          <p:val>
                                            <p:strVal val="#ppt_x"/>
                                          </p:val>
                                        </p:tav>
                                        <p:tav tm="100000">
                                          <p:val>
                                            <p:strVal val="#ppt_x"/>
                                          </p:val>
                                        </p:tav>
                                      </p:tavLst>
                                    </p:anim>
                                    <p:anim calcmode="lin" valueType="num">
                                      <p:cBhvr>
                                        <p:cTn id="27" dur="1000" fill="hold"/>
                                        <p:tgtEl>
                                          <p:spTgt spid="27"/>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50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1000"/>
                                        <p:tgtEl>
                                          <p:spTgt spid="30"/>
                                        </p:tgtEl>
                                      </p:cBhvr>
                                    </p:animEffect>
                                    <p:anim calcmode="lin" valueType="num">
                                      <p:cBhvr>
                                        <p:cTn id="31" dur="1000" fill="hold"/>
                                        <p:tgtEl>
                                          <p:spTgt spid="30"/>
                                        </p:tgtEl>
                                        <p:attrNameLst>
                                          <p:attrName>ppt_x</p:attrName>
                                        </p:attrNameLst>
                                      </p:cBhvr>
                                      <p:tavLst>
                                        <p:tav tm="0">
                                          <p:val>
                                            <p:strVal val="#ppt_x"/>
                                          </p:val>
                                        </p:tav>
                                        <p:tav tm="100000">
                                          <p:val>
                                            <p:strVal val="#ppt_x"/>
                                          </p:val>
                                        </p:tav>
                                      </p:tavLst>
                                    </p:anim>
                                    <p:anim calcmode="lin" valueType="num">
                                      <p:cBhvr>
                                        <p:cTn id="32" dur="1000" fill="hold"/>
                                        <p:tgtEl>
                                          <p:spTgt spid="30"/>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70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1000"/>
                                        <p:tgtEl>
                                          <p:spTgt spid="28"/>
                                        </p:tgtEl>
                                      </p:cBhvr>
                                    </p:animEffect>
                                    <p:anim calcmode="lin" valueType="num">
                                      <p:cBhvr>
                                        <p:cTn id="36" dur="1000" fill="hold"/>
                                        <p:tgtEl>
                                          <p:spTgt spid="28"/>
                                        </p:tgtEl>
                                        <p:attrNameLst>
                                          <p:attrName>ppt_x</p:attrName>
                                        </p:attrNameLst>
                                      </p:cBhvr>
                                      <p:tavLst>
                                        <p:tav tm="0">
                                          <p:val>
                                            <p:strVal val="#ppt_x"/>
                                          </p:val>
                                        </p:tav>
                                        <p:tav tm="100000">
                                          <p:val>
                                            <p:strVal val="#ppt_x"/>
                                          </p:val>
                                        </p:tav>
                                      </p:tavLst>
                                    </p:anim>
                                    <p:anim calcmode="lin" valueType="num">
                                      <p:cBhvr>
                                        <p:cTn id="37" dur="1000" fill="hold"/>
                                        <p:tgtEl>
                                          <p:spTgt spid="28"/>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900"/>
                                  </p:stCondLst>
                                  <p:childTnLst>
                                    <p:set>
                                      <p:cBhvr>
                                        <p:cTn id="39" dur="1" fill="hold">
                                          <p:stCondLst>
                                            <p:cond delay="0"/>
                                          </p:stCondLst>
                                        </p:cTn>
                                        <p:tgtEl>
                                          <p:spTgt spid="31"/>
                                        </p:tgtEl>
                                        <p:attrNameLst>
                                          <p:attrName>style.visibility</p:attrName>
                                        </p:attrNameLst>
                                      </p:cBhvr>
                                      <p:to>
                                        <p:strVal val="visible"/>
                                      </p:to>
                                    </p:set>
                                    <p:animEffect transition="in" filter="fade">
                                      <p:cBhvr>
                                        <p:cTn id="40" dur="1000"/>
                                        <p:tgtEl>
                                          <p:spTgt spid="31"/>
                                        </p:tgtEl>
                                      </p:cBhvr>
                                    </p:animEffect>
                                    <p:anim calcmode="lin" valueType="num">
                                      <p:cBhvr>
                                        <p:cTn id="41" dur="1000" fill="hold"/>
                                        <p:tgtEl>
                                          <p:spTgt spid="31"/>
                                        </p:tgtEl>
                                        <p:attrNameLst>
                                          <p:attrName>ppt_x</p:attrName>
                                        </p:attrNameLst>
                                      </p:cBhvr>
                                      <p:tavLst>
                                        <p:tav tm="0">
                                          <p:val>
                                            <p:strVal val="#ppt_x"/>
                                          </p:val>
                                        </p:tav>
                                        <p:tav tm="100000">
                                          <p:val>
                                            <p:strVal val="#ppt_x"/>
                                          </p:val>
                                        </p:tav>
                                      </p:tavLst>
                                    </p:anim>
                                    <p:anim calcmode="lin" valueType="num">
                                      <p:cBhvr>
                                        <p:cTn id="42" dur="1000" fill="hold"/>
                                        <p:tgtEl>
                                          <p:spTgt spid="31"/>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1100"/>
                                  </p:stCondLst>
                                  <p:childTnLst>
                                    <p:set>
                                      <p:cBhvr>
                                        <p:cTn id="44" dur="1" fill="hold">
                                          <p:stCondLst>
                                            <p:cond delay="0"/>
                                          </p:stCondLst>
                                        </p:cTn>
                                        <p:tgtEl>
                                          <p:spTgt spid="29"/>
                                        </p:tgtEl>
                                        <p:attrNameLst>
                                          <p:attrName>style.visibility</p:attrName>
                                        </p:attrNameLst>
                                      </p:cBhvr>
                                      <p:to>
                                        <p:strVal val="visible"/>
                                      </p:to>
                                    </p:set>
                                    <p:animEffect transition="in" filter="fade">
                                      <p:cBhvr>
                                        <p:cTn id="45" dur="1000"/>
                                        <p:tgtEl>
                                          <p:spTgt spid="29"/>
                                        </p:tgtEl>
                                      </p:cBhvr>
                                    </p:animEffect>
                                    <p:anim calcmode="lin" valueType="num">
                                      <p:cBhvr>
                                        <p:cTn id="46" dur="1000" fill="hold"/>
                                        <p:tgtEl>
                                          <p:spTgt spid="29"/>
                                        </p:tgtEl>
                                        <p:attrNameLst>
                                          <p:attrName>ppt_x</p:attrName>
                                        </p:attrNameLst>
                                      </p:cBhvr>
                                      <p:tavLst>
                                        <p:tav tm="0">
                                          <p:val>
                                            <p:strVal val="#ppt_x"/>
                                          </p:val>
                                        </p:tav>
                                        <p:tav tm="100000">
                                          <p:val>
                                            <p:strVal val="#ppt_x"/>
                                          </p:val>
                                        </p:tav>
                                      </p:tavLst>
                                    </p:anim>
                                    <p:anim calcmode="lin" valueType="num">
                                      <p:cBhvr>
                                        <p:cTn id="47" dur="1000" fill="hold"/>
                                        <p:tgtEl>
                                          <p:spTgt spid="29"/>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1300"/>
                                  </p:stCondLst>
                                  <p:childTnLst>
                                    <p:set>
                                      <p:cBhvr>
                                        <p:cTn id="49" dur="1" fill="hold">
                                          <p:stCondLst>
                                            <p:cond delay="0"/>
                                          </p:stCondLst>
                                        </p:cTn>
                                        <p:tgtEl>
                                          <p:spTgt spid="32"/>
                                        </p:tgtEl>
                                        <p:attrNameLst>
                                          <p:attrName>style.visibility</p:attrName>
                                        </p:attrNameLst>
                                      </p:cBhvr>
                                      <p:to>
                                        <p:strVal val="visible"/>
                                      </p:to>
                                    </p:set>
                                    <p:animEffect transition="in" filter="fade">
                                      <p:cBhvr>
                                        <p:cTn id="50" dur="1000"/>
                                        <p:tgtEl>
                                          <p:spTgt spid="32"/>
                                        </p:tgtEl>
                                      </p:cBhvr>
                                    </p:animEffect>
                                    <p:anim calcmode="lin" valueType="num">
                                      <p:cBhvr>
                                        <p:cTn id="51" dur="1000" fill="hold"/>
                                        <p:tgtEl>
                                          <p:spTgt spid="32"/>
                                        </p:tgtEl>
                                        <p:attrNameLst>
                                          <p:attrName>ppt_x</p:attrName>
                                        </p:attrNameLst>
                                      </p:cBhvr>
                                      <p:tavLst>
                                        <p:tav tm="0">
                                          <p:val>
                                            <p:strVal val="#ppt_x"/>
                                          </p:val>
                                        </p:tav>
                                        <p:tav tm="100000">
                                          <p:val>
                                            <p:strVal val="#ppt_x"/>
                                          </p:val>
                                        </p:tav>
                                      </p:tavLst>
                                    </p:anim>
                                    <p:anim calcmode="lin" valueType="num">
                                      <p:cBhvr>
                                        <p:cTn id="52"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9" grpId="0"/>
      <p:bldP spid="30" grpId="0"/>
      <p:bldP spid="31" grpId="0"/>
      <p:bldP spid="3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56" name="图片 55"/>
          <p:cNvPicPr>
            <a:picLocks noChangeAspect="1"/>
          </p:cNvPicPr>
          <p:nvPr/>
        </p:nvPicPr>
        <p:blipFill>
          <a:blip r:embed="rId2" cstate="print">
            <a:extLst>
              <a:ext uri="{28A0092B-C50C-407E-A947-70E740481C1C}">
                <a14:useLocalDpi xmlns:a14="http://schemas.microsoft.com/office/drawing/2010/main" val="0"/>
              </a:ext>
            </a:extLst>
          </a:blip>
          <a:srcRect l="67620" r="3570"/>
          <a:stretch>
            <a:fillRect/>
          </a:stretch>
        </p:blipFill>
        <p:spPr>
          <a:xfrm>
            <a:off x="0" y="0"/>
            <a:ext cx="2951407" cy="6858000"/>
          </a:xfrm>
          <a:custGeom>
            <a:avLst/>
            <a:gdLst>
              <a:gd name="connsiteX0" fmla="*/ 0 w 2951407"/>
              <a:gd name="connsiteY0" fmla="*/ 0 h 6858000"/>
              <a:gd name="connsiteX1" fmla="*/ 2951407 w 2951407"/>
              <a:gd name="connsiteY1" fmla="*/ 0 h 6858000"/>
              <a:gd name="connsiteX2" fmla="*/ 2951407 w 2951407"/>
              <a:gd name="connsiteY2" fmla="*/ 6858000 h 6858000"/>
              <a:gd name="connsiteX3" fmla="*/ 0 w 29514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951407" h="6858000">
                <a:moveTo>
                  <a:pt x="0" y="0"/>
                </a:moveTo>
                <a:lnTo>
                  <a:pt x="2951407" y="0"/>
                </a:lnTo>
                <a:lnTo>
                  <a:pt x="2951407" y="6858000"/>
                </a:lnTo>
                <a:lnTo>
                  <a:pt x="0" y="6858000"/>
                </a:lnTo>
                <a:close/>
              </a:path>
            </a:pathLst>
          </a:custGeom>
        </p:spPr>
      </p:pic>
      <p:sp>
        <p:nvSpPr>
          <p:cNvPr id="42" name="菱形 41"/>
          <p:cNvSpPr/>
          <p:nvPr/>
        </p:nvSpPr>
        <p:spPr>
          <a:xfrm>
            <a:off x="2594175" y="696693"/>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3469987" y="833453"/>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05</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4" name="矩形 43"/>
          <p:cNvSpPr/>
          <p:nvPr/>
        </p:nvSpPr>
        <p:spPr>
          <a:xfrm>
            <a:off x="3492777" y="1228216"/>
            <a:ext cx="799795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新增文档人时文档人信息填错但已经提交时，可以单独修改填错的信息。</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5" name="菱形 44"/>
          <p:cNvSpPr/>
          <p:nvPr/>
        </p:nvSpPr>
        <p:spPr>
          <a:xfrm>
            <a:off x="2594175" y="2118362"/>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3469987" y="2253289"/>
            <a:ext cx="1971215"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06</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7" name="菱形 46"/>
          <p:cNvSpPr/>
          <p:nvPr/>
        </p:nvSpPr>
        <p:spPr>
          <a:xfrm>
            <a:off x="2594175" y="3675927"/>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3469987" y="2652223"/>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新增文档收集人账号时，可以好几个一起新增。</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0" name="矩形 49"/>
          <p:cNvSpPr/>
          <p:nvPr/>
        </p:nvSpPr>
        <p:spPr>
          <a:xfrm>
            <a:off x="3492777" y="3805668"/>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07</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1" name="矩形 50"/>
          <p:cNvSpPr/>
          <p:nvPr/>
        </p:nvSpPr>
        <p:spPr>
          <a:xfrm>
            <a:off x="3492777" y="4207392"/>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管理员是需要注册登录。</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4" name="矩形 53"/>
          <p:cNvSpPr/>
          <p:nvPr/>
        </p:nvSpPr>
        <p:spPr>
          <a:xfrm>
            <a:off x="3209096" y="140503"/>
            <a:ext cx="4583877" cy="461665"/>
          </a:xfrm>
          <a:prstGeom prst="rect">
            <a:avLst/>
          </a:prstGeom>
        </p:spPr>
        <p:txBody>
          <a:bodyPr wrap="square">
            <a:spAutoFit/>
          </a:bodyPr>
          <a:lstStyle/>
          <a:p>
            <a:r>
              <a:rPr lang="en-US" altLang="zh-CN" sz="2400" b="1" dirty="0">
                <a:solidFill>
                  <a:schemeClr val="bg2"/>
                </a:solidFill>
                <a:latin typeface="微软雅黑" panose="020B0503020204020204" pitchFamily="34" charset="-122"/>
                <a:ea typeface="微软雅黑" panose="020B0503020204020204" pitchFamily="34" charset="-122"/>
              </a:rPr>
              <a:t>3.4 </a:t>
            </a:r>
            <a:r>
              <a:rPr lang="zh-CN" altLang="en-US" sz="2400" b="1" dirty="0">
                <a:solidFill>
                  <a:schemeClr val="bg2"/>
                </a:solidFill>
                <a:latin typeface="微软雅黑" panose="020B0503020204020204" pitchFamily="34" charset="-122"/>
                <a:ea typeface="微软雅黑" panose="020B0503020204020204" pitchFamily="34" charset="-122"/>
              </a:rPr>
              <a:t>登录验证管理</a:t>
            </a:r>
            <a:endParaRPr lang="zh-CN" altLang="zh-CN" sz="2400" dirty="0">
              <a:solidFill>
                <a:schemeClr val="bg2"/>
              </a:solidFill>
              <a:latin typeface="微软雅黑" panose="020B0503020204020204" pitchFamily="34" charset="-122"/>
              <a:ea typeface="微软雅黑" panose="020B0503020204020204" pitchFamily="34" charset="-122"/>
            </a:endParaRPr>
          </a:p>
        </p:txBody>
      </p:sp>
      <p:sp>
        <p:nvSpPr>
          <p:cNvPr id="55" name="菱形 54"/>
          <p:cNvSpPr/>
          <p:nvPr/>
        </p:nvSpPr>
        <p:spPr>
          <a:xfrm rot="4499958">
            <a:off x="779215" y="2117694"/>
            <a:ext cx="1620868" cy="1620868"/>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0" y="0"/>
            <a:ext cx="2951407" cy="6858000"/>
          </a:xfrm>
          <a:prstGeom prst="rect">
            <a:avLst/>
          </a:prstGeom>
          <a:gradFill flip="none" rotWithShape="1">
            <a:gsLst>
              <a:gs pos="0">
                <a:schemeClr val="tx1">
                  <a:lumMod val="85000"/>
                  <a:lumOff val="15000"/>
                  <a:alpha val="29000"/>
                </a:schemeClr>
              </a:gs>
              <a:gs pos="100000">
                <a:srgbClr val="363636">
                  <a:alpha val="10000"/>
                </a:srgbClr>
              </a:gs>
              <a:gs pos="55000">
                <a:schemeClr val="tx1">
                  <a:lumMod val="75000"/>
                  <a:lumOff val="25000"/>
                  <a:alpha val="21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菱形 57"/>
          <p:cNvSpPr/>
          <p:nvPr/>
        </p:nvSpPr>
        <p:spPr>
          <a:xfrm rot="4499958">
            <a:off x="430117" y="1776804"/>
            <a:ext cx="2319066" cy="2319066"/>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a:extLst>
              <a:ext uri="{FF2B5EF4-FFF2-40B4-BE49-F238E27FC236}">
                <a16:creationId xmlns:a16="http://schemas.microsoft.com/office/drawing/2014/main" id="{2911E041-890E-4BFC-A2B2-39BBACEAAAB7}"/>
              </a:ext>
            </a:extLst>
          </p:cNvPr>
          <p:cNvSpPr/>
          <p:nvPr/>
        </p:nvSpPr>
        <p:spPr>
          <a:xfrm>
            <a:off x="2594175" y="5241480"/>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C6E13975-765A-4217-8316-6ECFC25F0C14}"/>
              </a:ext>
            </a:extLst>
          </p:cNvPr>
          <p:cNvSpPr/>
          <p:nvPr/>
        </p:nvSpPr>
        <p:spPr>
          <a:xfrm>
            <a:off x="3492777" y="5376407"/>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08</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8" name="矩形 17">
            <a:extLst>
              <a:ext uri="{FF2B5EF4-FFF2-40B4-BE49-F238E27FC236}">
                <a16:creationId xmlns:a16="http://schemas.microsoft.com/office/drawing/2014/main" id="{6C129CA8-587A-49B1-A5DF-D2D2FE8F5DF8}"/>
              </a:ext>
            </a:extLst>
          </p:cNvPr>
          <p:cNvSpPr/>
          <p:nvPr/>
        </p:nvSpPr>
        <p:spPr>
          <a:xfrm>
            <a:off x="3469987" y="5762561"/>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如果收集人和提交人未收到动态密码，点击未收到立即重发。</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9400712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p:cTn id="11" dur="700" fill="hold"/>
                                        <p:tgtEl>
                                          <p:spTgt spid="42"/>
                                        </p:tgtEl>
                                        <p:attrNameLst>
                                          <p:attrName>ppt_w</p:attrName>
                                        </p:attrNameLst>
                                      </p:cBhvr>
                                      <p:tavLst>
                                        <p:tav tm="0">
                                          <p:val>
                                            <p:fltVal val="0"/>
                                          </p:val>
                                        </p:tav>
                                        <p:tav tm="100000">
                                          <p:val>
                                            <p:strVal val="#ppt_w"/>
                                          </p:val>
                                        </p:tav>
                                      </p:tavLst>
                                    </p:anim>
                                    <p:anim calcmode="lin" valueType="num">
                                      <p:cBhvr>
                                        <p:cTn id="12" dur="700" fill="hold"/>
                                        <p:tgtEl>
                                          <p:spTgt spid="42"/>
                                        </p:tgtEl>
                                        <p:attrNameLst>
                                          <p:attrName>ppt_h</p:attrName>
                                        </p:attrNameLst>
                                      </p:cBhvr>
                                      <p:tavLst>
                                        <p:tav tm="0">
                                          <p:val>
                                            <p:fltVal val="0"/>
                                          </p:val>
                                        </p:tav>
                                        <p:tav tm="100000">
                                          <p:val>
                                            <p:strVal val="#ppt_h"/>
                                          </p:val>
                                        </p:tav>
                                      </p:tavLst>
                                    </p:anim>
                                    <p:animEffect transition="in" filter="fade">
                                      <p:cBhvr>
                                        <p:cTn id="13" dur="700"/>
                                        <p:tgtEl>
                                          <p:spTgt spid="42"/>
                                        </p:tgtEl>
                                      </p:cBhvr>
                                    </p:animEffect>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55"/>
                                        </p:tgtEl>
                                        <p:attrNameLst>
                                          <p:attrName>style.visibility</p:attrName>
                                        </p:attrNameLst>
                                      </p:cBhvr>
                                      <p:to>
                                        <p:strVal val="visible"/>
                                      </p:to>
                                    </p:set>
                                    <p:anim calcmode="lin" valueType="num">
                                      <p:cBhvr>
                                        <p:cTn id="17" dur="700" fill="hold"/>
                                        <p:tgtEl>
                                          <p:spTgt spid="55"/>
                                        </p:tgtEl>
                                        <p:attrNameLst>
                                          <p:attrName>ppt_w</p:attrName>
                                        </p:attrNameLst>
                                      </p:cBhvr>
                                      <p:tavLst>
                                        <p:tav tm="0">
                                          <p:val>
                                            <p:fltVal val="0"/>
                                          </p:val>
                                        </p:tav>
                                        <p:tav tm="100000">
                                          <p:val>
                                            <p:strVal val="#ppt_w"/>
                                          </p:val>
                                        </p:tav>
                                      </p:tavLst>
                                    </p:anim>
                                    <p:anim calcmode="lin" valueType="num">
                                      <p:cBhvr>
                                        <p:cTn id="18" dur="700" fill="hold"/>
                                        <p:tgtEl>
                                          <p:spTgt spid="55"/>
                                        </p:tgtEl>
                                        <p:attrNameLst>
                                          <p:attrName>ppt_h</p:attrName>
                                        </p:attrNameLst>
                                      </p:cBhvr>
                                      <p:tavLst>
                                        <p:tav tm="0">
                                          <p:val>
                                            <p:fltVal val="0"/>
                                          </p:val>
                                        </p:tav>
                                        <p:tav tm="100000">
                                          <p:val>
                                            <p:strVal val="#ppt_h"/>
                                          </p:val>
                                        </p:tav>
                                      </p:tavLst>
                                    </p:anim>
                                    <p:animEffect transition="in" filter="fade">
                                      <p:cBhvr>
                                        <p:cTn id="19" dur="700"/>
                                        <p:tgtEl>
                                          <p:spTgt spid="55"/>
                                        </p:tgtEl>
                                      </p:cBhvr>
                                    </p:animEffect>
                                  </p:childTnLst>
                                </p:cTn>
                              </p:par>
                              <p:par>
                                <p:cTn id="20" presetID="53" presetClass="entr" presetSubtype="16" fill="hold" grpId="0" nodeType="withEffect">
                                  <p:stCondLst>
                                    <p:cond delay="300"/>
                                  </p:stCondLst>
                                  <p:childTnLst>
                                    <p:set>
                                      <p:cBhvr>
                                        <p:cTn id="21" dur="1" fill="hold">
                                          <p:stCondLst>
                                            <p:cond delay="0"/>
                                          </p:stCondLst>
                                        </p:cTn>
                                        <p:tgtEl>
                                          <p:spTgt spid="58"/>
                                        </p:tgtEl>
                                        <p:attrNameLst>
                                          <p:attrName>style.visibility</p:attrName>
                                        </p:attrNameLst>
                                      </p:cBhvr>
                                      <p:to>
                                        <p:strVal val="visible"/>
                                      </p:to>
                                    </p:set>
                                    <p:anim calcmode="lin" valueType="num">
                                      <p:cBhvr>
                                        <p:cTn id="22" dur="700" fill="hold"/>
                                        <p:tgtEl>
                                          <p:spTgt spid="58"/>
                                        </p:tgtEl>
                                        <p:attrNameLst>
                                          <p:attrName>ppt_w</p:attrName>
                                        </p:attrNameLst>
                                      </p:cBhvr>
                                      <p:tavLst>
                                        <p:tav tm="0">
                                          <p:val>
                                            <p:fltVal val="0"/>
                                          </p:val>
                                        </p:tav>
                                        <p:tav tm="100000">
                                          <p:val>
                                            <p:strVal val="#ppt_w"/>
                                          </p:val>
                                        </p:tav>
                                      </p:tavLst>
                                    </p:anim>
                                    <p:anim calcmode="lin" valueType="num">
                                      <p:cBhvr>
                                        <p:cTn id="23" dur="700" fill="hold"/>
                                        <p:tgtEl>
                                          <p:spTgt spid="58"/>
                                        </p:tgtEl>
                                        <p:attrNameLst>
                                          <p:attrName>ppt_h</p:attrName>
                                        </p:attrNameLst>
                                      </p:cBhvr>
                                      <p:tavLst>
                                        <p:tav tm="0">
                                          <p:val>
                                            <p:fltVal val="0"/>
                                          </p:val>
                                        </p:tav>
                                        <p:tav tm="100000">
                                          <p:val>
                                            <p:strVal val="#ppt_h"/>
                                          </p:val>
                                        </p:tav>
                                      </p:tavLst>
                                    </p:anim>
                                    <p:animEffect transition="in" filter="fade">
                                      <p:cBhvr>
                                        <p:cTn id="24" dur="700"/>
                                        <p:tgtEl>
                                          <p:spTgt spid="58"/>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43"/>
                                        </p:tgtEl>
                                        <p:attrNameLst>
                                          <p:attrName>style.visibility</p:attrName>
                                        </p:attrNameLst>
                                      </p:cBhvr>
                                      <p:to>
                                        <p:strVal val="visible"/>
                                      </p:to>
                                    </p:set>
                                    <p:animEffect transition="in" filter="wipe(left)">
                                      <p:cBhvr>
                                        <p:cTn id="27" dur="500"/>
                                        <p:tgtEl>
                                          <p:spTgt spid="43"/>
                                        </p:tgtEl>
                                      </p:cBhvr>
                                    </p:animEffect>
                                  </p:childTnLst>
                                </p:cTn>
                              </p:par>
                              <p:par>
                                <p:cTn id="28" presetID="22" presetClass="entr" presetSubtype="8" fill="hold" grpId="0" nodeType="withEffect">
                                  <p:stCondLst>
                                    <p:cond delay="200"/>
                                  </p:stCondLst>
                                  <p:childTnLst>
                                    <p:set>
                                      <p:cBhvr>
                                        <p:cTn id="29" dur="1" fill="hold">
                                          <p:stCondLst>
                                            <p:cond delay="0"/>
                                          </p:stCondLst>
                                        </p:cTn>
                                        <p:tgtEl>
                                          <p:spTgt spid="44"/>
                                        </p:tgtEl>
                                        <p:attrNameLst>
                                          <p:attrName>style.visibility</p:attrName>
                                        </p:attrNameLst>
                                      </p:cBhvr>
                                      <p:to>
                                        <p:strVal val="visible"/>
                                      </p:to>
                                    </p:set>
                                    <p:animEffect transition="in" filter="wipe(left)">
                                      <p:cBhvr>
                                        <p:cTn id="30" dur="500"/>
                                        <p:tgtEl>
                                          <p:spTgt spid="44"/>
                                        </p:tgtEl>
                                      </p:cBhvr>
                                    </p:animEffect>
                                  </p:childTnLst>
                                </p:cTn>
                              </p:par>
                            </p:childTnLst>
                          </p:cTn>
                        </p:par>
                        <p:par>
                          <p:cTn id="31" fill="hold">
                            <p:stCondLst>
                              <p:cond delay="2500"/>
                            </p:stCondLst>
                            <p:childTnLst>
                              <p:par>
                                <p:cTn id="32" presetID="53" presetClass="entr" presetSubtype="16" fill="hold" grpId="0" nodeType="afterEffect">
                                  <p:stCondLst>
                                    <p:cond delay="0"/>
                                  </p:stCondLst>
                                  <p:childTnLst>
                                    <p:set>
                                      <p:cBhvr>
                                        <p:cTn id="33" dur="1" fill="hold">
                                          <p:stCondLst>
                                            <p:cond delay="0"/>
                                          </p:stCondLst>
                                        </p:cTn>
                                        <p:tgtEl>
                                          <p:spTgt spid="45"/>
                                        </p:tgtEl>
                                        <p:attrNameLst>
                                          <p:attrName>style.visibility</p:attrName>
                                        </p:attrNameLst>
                                      </p:cBhvr>
                                      <p:to>
                                        <p:strVal val="visible"/>
                                      </p:to>
                                    </p:set>
                                    <p:anim calcmode="lin" valueType="num">
                                      <p:cBhvr>
                                        <p:cTn id="34" dur="700" fill="hold"/>
                                        <p:tgtEl>
                                          <p:spTgt spid="45"/>
                                        </p:tgtEl>
                                        <p:attrNameLst>
                                          <p:attrName>ppt_w</p:attrName>
                                        </p:attrNameLst>
                                      </p:cBhvr>
                                      <p:tavLst>
                                        <p:tav tm="0">
                                          <p:val>
                                            <p:fltVal val="0"/>
                                          </p:val>
                                        </p:tav>
                                        <p:tav tm="100000">
                                          <p:val>
                                            <p:strVal val="#ppt_w"/>
                                          </p:val>
                                        </p:tav>
                                      </p:tavLst>
                                    </p:anim>
                                    <p:anim calcmode="lin" valueType="num">
                                      <p:cBhvr>
                                        <p:cTn id="35" dur="700" fill="hold"/>
                                        <p:tgtEl>
                                          <p:spTgt spid="45"/>
                                        </p:tgtEl>
                                        <p:attrNameLst>
                                          <p:attrName>ppt_h</p:attrName>
                                        </p:attrNameLst>
                                      </p:cBhvr>
                                      <p:tavLst>
                                        <p:tav tm="0">
                                          <p:val>
                                            <p:fltVal val="0"/>
                                          </p:val>
                                        </p:tav>
                                        <p:tav tm="100000">
                                          <p:val>
                                            <p:strVal val="#ppt_h"/>
                                          </p:val>
                                        </p:tav>
                                      </p:tavLst>
                                    </p:anim>
                                    <p:animEffect transition="in" filter="fade">
                                      <p:cBhvr>
                                        <p:cTn id="36" dur="700"/>
                                        <p:tgtEl>
                                          <p:spTgt spid="45"/>
                                        </p:tgtEl>
                                      </p:cBhvr>
                                    </p:animEffect>
                                  </p:childTnLst>
                                </p:cTn>
                              </p:par>
                              <p:par>
                                <p:cTn id="37" presetID="22" presetClass="entr" presetSubtype="8" fill="hold" grpId="0" nodeType="withEffect">
                                  <p:stCondLst>
                                    <p:cond delay="300"/>
                                  </p:stCondLst>
                                  <p:childTnLst>
                                    <p:set>
                                      <p:cBhvr>
                                        <p:cTn id="38" dur="1" fill="hold">
                                          <p:stCondLst>
                                            <p:cond delay="0"/>
                                          </p:stCondLst>
                                        </p:cTn>
                                        <p:tgtEl>
                                          <p:spTgt spid="46"/>
                                        </p:tgtEl>
                                        <p:attrNameLst>
                                          <p:attrName>style.visibility</p:attrName>
                                        </p:attrNameLst>
                                      </p:cBhvr>
                                      <p:to>
                                        <p:strVal val="visible"/>
                                      </p:to>
                                    </p:set>
                                    <p:animEffect transition="in" filter="wipe(left)">
                                      <p:cBhvr>
                                        <p:cTn id="39" dur="500"/>
                                        <p:tgtEl>
                                          <p:spTgt spid="46"/>
                                        </p:tgtEl>
                                      </p:cBhvr>
                                    </p:animEffect>
                                  </p:childTnLst>
                                </p:cTn>
                              </p:par>
                              <p:par>
                                <p:cTn id="40" presetID="22" presetClass="entr" presetSubtype="8" fill="hold" grpId="0" nodeType="withEffect">
                                  <p:stCondLst>
                                    <p:cond delay="500"/>
                                  </p:stCondLst>
                                  <p:childTnLst>
                                    <p:set>
                                      <p:cBhvr>
                                        <p:cTn id="41" dur="1" fill="hold">
                                          <p:stCondLst>
                                            <p:cond delay="0"/>
                                          </p:stCondLst>
                                        </p:cTn>
                                        <p:tgtEl>
                                          <p:spTgt spid="49"/>
                                        </p:tgtEl>
                                        <p:attrNameLst>
                                          <p:attrName>style.visibility</p:attrName>
                                        </p:attrNameLst>
                                      </p:cBhvr>
                                      <p:to>
                                        <p:strVal val="visible"/>
                                      </p:to>
                                    </p:set>
                                    <p:animEffect transition="in" filter="wipe(left)">
                                      <p:cBhvr>
                                        <p:cTn id="42" dur="600"/>
                                        <p:tgtEl>
                                          <p:spTgt spid="49"/>
                                        </p:tgtEl>
                                      </p:cBhvr>
                                    </p:animEffect>
                                  </p:childTnLst>
                                </p:cTn>
                              </p:par>
                            </p:childTnLst>
                          </p:cTn>
                        </p:par>
                        <p:par>
                          <p:cTn id="43" fill="hold">
                            <p:stCondLst>
                              <p:cond delay="3500"/>
                            </p:stCondLst>
                            <p:childTnLst>
                              <p:par>
                                <p:cTn id="44" presetID="53" presetClass="entr" presetSubtype="16" fill="hold" grpId="0" nodeType="afterEffect">
                                  <p:stCondLst>
                                    <p:cond delay="0"/>
                                  </p:stCondLst>
                                  <p:childTnLst>
                                    <p:set>
                                      <p:cBhvr>
                                        <p:cTn id="45" dur="1" fill="hold">
                                          <p:stCondLst>
                                            <p:cond delay="0"/>
                                          </p:stCondLst>
                                        </p:cTn>
                                        <p:tgtEl>
                                          <p:spTgt spid="47"/>
                                        </p:tgtEl>
                                        <p:attrNameLst>
                                          <p:attrName>style.visibility</p:attrName>
                                        </p:attrNameLst>
                                      </p:cBhvr>
                                      <p:to>
                                        <p:strVal val="visible"/>
                                      </p:to>
                                    </p:set>
                                    <p:anim calcmode="lin" valueType="num">
                                      <p:cBhvr>
                                        <p:cTn id="46" dur="700" fill="hold"/>
                                        <p:tgtEl>
                                          <p:spTgt spid="47"/>
                                        </p:tgtEl>
                                        <p:attrNameLst>
                                          <p:attrName>ppt_w</p:attrName>
                                        </p:attrNameLst>
                                      </p:cBhvr>
                                      <p:tavLst>
                                        <p:tav tm="0">
                                          <p:val>
                                            <p:fltVal val="0"/>
                                          </p:val>
                                        </p:tav>
                                        <p:tav tm="100000">
                                          <p:val>
                                            <p:strVal val="#ppt_w"/>
                                          </p:val>
                                        </p:tav>
                                      </p:tavLst>
                                    </p:anim>
                                    <p:anim calcmode="lin" valueType="num">
                                      <p:cBhvr>
                                        <p:cTn id="47" dur="700" fill="hold"/>
                                        <p:tgtEl>
                                          <p:spTgt spid="47"/>
                                        </p:tgtEl>
                                        <p:attrNameLst>
                                          <p:attrName>ppt_h</p:attrName>
                                        </p:attrNameLst>
                                      </p:cBhvr>
                                      <p:tavLst>
                                        <p:tav tm="0">
                                          <p:val>
                                            <p:fltVal val="0"/>
                                          </p:val>
                                        </p:tav>
                                        <p:tav tm="100000">
                                          <p:val>
                                            <p:strVal val="#ppt_h"/>
                                          </p:val>
                                        </p:tav>
                                      </p:tavLst>
                                    </p:anim>
                                    <p:animEffect transition="in" filter="fade">
                                      <p:cBhvr>
                                        <p:cTn id="48" dur="700"/>
                                        <p:tgtEl>
                                          <p:spTgt spid="47"/>
                                        </p:tgtEl>
                                      </p:cBhvr>
                                    </p:animEffect>
                                  </p:childTnLst>
                                </p:cTn>
                              </p:par>
                              <p:par>
                                <p:cTn id="49" presetID="22" presetClass="entr" presetSubtype="8" fill="hold" grpId="0" nodeType="withEffect">
                                  <p:stCondLst>
                                    <p:cond delay="200"/>
                                  </p:stCondLst>
                                  <p:childTnLst>
                                    <p:set>
                                      <p:cBhvr>
                                        <p:cTn id="50" dur="1" fill="hold">
                                          <p:stCondLst>
                                            <p:cond delay="0"/>
                                          </p:stCondLst>
                                        </p:cTn>
                                        <p:tgtEl>
                                          <p:spTgt spid="50"/>
                                        </p:tgtEl>
                                        <p:attrNameLst>
                                          <p:attrName>style.visibility</p:attrName>
                                        </p:attrNameLst>
                                      </p:cBhvr>
                                      <p:to>
                                        <p:strVal val="visible"/>
                                      </p:to>
                                    </p:set>
                                    <p:animEffect transition="in" filter="wipe(left)">
                                      <p:cBhvr>
                                        <p:cTn id="51" dur="500"/>
                                        <p:tgtEl>
                                          <p:spTgt spid="50"/>
                                        </p:tgtEl>
                                      </p:cBhvr>
                                    </p:animEffect>
                                  </p:childTnLst>
                                </p:cTn>
                              </p:par>
                              <p:par>
                                <p:cTn id="52" presetID="22" presetClass="entr" presetSubtype="8" fill="hold" grpId="0" nodeType="withEffect">
                                  <p:stCondLst>
                                    <p:cond delay="500"/>
                                  </p:stCondLst>
                                  <p:childTnLst>
                                    <p:set>
                                      <p:cBhvr>
                                        <p:cTn id="53" dur="1" fill="hold">
                                          <p:stCondLst>
                                            <p:cond delay="0"/>
                                          </p:stCondLst>
                                        </p:cTn>
                                        <p:tgtEl>
                                          <p:spTgt spid="51"/>
                                        </p:tgtEl>
                                        <p:attrNameLst>
                                          <p:attrName>style.visibility</p:attrName>
                                        </p:attrNameLst>
                                      </p:cBhvr>
                                      <p:to>
                                        <p:strVal val="visible"/>
                                      </p:to>
                                    </p:set>
                                    <p:animEffect transition="in" filter="wipe(left)">
                                      <p:cBhvr>
                                        <p:cTn id="54" dur="500"/>
                                        <p:tgtEl>
                                          <p:spTgt spid="51"/>
                                        </p:tgtEl>
                                      </p:cBhvr>
                                    </p:animEffect>
                                  </p:childTnLst>
                                </p:cTn>
                              </p:par>
                            </p:childTnLst>
                          </p:cTn>
                        </p:par>
                        <p:par>
                          <p:cTn id="55" fill="hold">
                            <p:stCondLst>
                              <p:cond delay="4500"/>
                            </p:stCondLst>
                            <p:childTnLst>
                              <p:par>
                                <p:cTn id="56" presetID="53" presetClass="entr" presetSubtype="16"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 calcmode="lin" valueType="num">
                                      <p:cBhvr>
                                        <p:cTn id="58" dur="700" fill="hold"/>
                                        <p:tgtEl>
                                          <p:spTgt spid="16"/>
                                        </p:tgtEl>
                                        <p:attrNameLst>
                                          <p:attrName>ppt_w</p:attrName>
                                        </p:attrNameLst>
                                      </p:cBhvr>
                                      <p:tavLst>
                                        <p:tav tm="0">
                                          <p:val>
                                            <p:fltVal val="0"/>
                                          </p:val>
                                        </p:tav>
                                        <p:tav tm="100000">
                                          <p:val>
                                            <p:strVal val="#ppt_w"/>
                                          </p:val>
                                        </p:tav>
                                      </p:tavLst>
                                    </p:anim>
                                    <p:anim calcmode="lin" valueType="num">
                                      <p:cBhvr>
                                        <p:cTn id="59" dur="700" fill="hold"/>
                                        <p:tgtEl>
                                          <p:spTgt spid="16"/>
                                        </p:tgtEl>
                                        <p:attrNameLst>
                                          <p:attrName>ppt_h</p:attrName>
                                        </p:attrNameLst>
                                      </p:cBhvr>
                                      <p:tavLst>
                                        <p:tav tm="0">
                                          <p:val>
                                            <p:fltVal val="0"/>
                                          </p:val>
                                        </p:tav>
                                        <p:tav tm="100000">
                                          <p:val>
                                            <p:strVal val="#ppt_h"/>
                                          </p:val>
                                        </p:tav>
                                      </p:tavLst>
                                    </p:anim>
                                    <p:animEffect transition="in" filter="fade">
                                      <p:cBhvr>
                                        <p:cTn id="60" dur="700"/>
                                        <p:tgtEl>
                                          <p:spTgt spid="16"/>
                                        </p:tgtEl>
                                      </p:cBhvr>
                                    </p:animEffect>
                                  </p:childTnLst>
                                </p:cTn>
                              </p:par>
                              <p:par>
                                <p:cTn id="61" presetID="22" presetClass="entr" presetSubtype="8" fill="hold" grpId="0" nodeType="withEffect">
                                  <p:stCondLst>
                                    <p:cond delay="200"/>
                                  </p:stCondLst>
                                  <p:childTnLst>
                                    <p:set>
                                      <p:cBhvr>
                                        <p:cTn id="62" dur="1" fill="hold">
                                          <p:stCondLst>
                                            <p:cond delay="0"/>
                                          </p:stCondLst>
                                        </p:cTn>
                                        <p:tgtEl>
                                          <p:spTgt spid="17"/>
                                        </p:tgtEl>
                                        <p:attrNameLst>
                                          <p:attrName>style.visibility</p:attrName>
                                        </p:attrNameLst>
                                      </p:cBhvr>
                                      <p:to>
                                        <p:strVal val="visible"/>
                                      </p:to>
                                    </p:set>
                                    <p:animEffect transition="in" filter="wipe(left)">
                                      <p:cBhvr>
                                        <p:cTn id="63" dur="500"/>
                                        <p:tgtEl>
                                          <p:spTgt spid="17"/>
                                        </p:tgtEl>
                                      </p:cBhvr>
                                    </p:animEffect>
                                  </p:childTnLst>
                                </p:cTn>
                              </p:par>
                              <p:par>
                                <p:cTn id="64" presetID="22" presetClass="entr" presetSubtype="8" fill="hold" grpId="0" nodeType="withEffect">
                                  <p:stCondLst>
                                    <p:cond delay="500"/>
                                  </p:stCondLst>
                                  <p:childTnLst>
                                    <p:set>
                                      <p:cBhvr>
                                        <p:cTn id="65" dur="1" fill="hold">
                                          <p:stCondLst>
                                            <p:cond delay="0"/>
                                          </p:stCondLst>
                                        </p:cTn>
                                        <p:tgtEl>
                                          <p:spTgt spid="18"/>
                                        </p:tgtEl>
                                        <p:attrNameLst>
                                          <p:attrName>style.visibility</p:attrName>
                                        </p:attrNameLst>
                                      </p:cBhvr>
                                      <p:to>
                                        <p:strVal val="visible"/>
                                      </p:to>
                                    </p:set>
                                    <p:animEffect transition="in" filter="wipe(left)">
                                      <p:cBhvr>
                                        <p:cTn id="66"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p:bldP spid="44" grpId="0"/>
      <p:bldP spid="45" grpId="0" animBg="1"/>
      <p:bldP spid="46" grpId="0"/>
      <p:bldP spid="47" grpId="0" animBg="1"/>
      <p:bldP spid="49" grpId="0"/>
      <p:bldP spid="50" grpId="0"/>
      <p:bldP spid="51" grpId="0"/>
      <p:bldP spid="54" grpId="0"/>
      <p:bldP spid="55" grpId="0" animBg="1"/>
      <p:bldP spid="58" grpId="0" animBg="1"/>
      <p:bldP spid="16" grpId="0" animBg="1"/>
      <p:bldP spid="17" grpId="0"/>
      <p:bldP spid="18"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rcRect t="7536" b="7536"/>
          <a:stretch>
            <a:fillRect/>
          </a:stretch>
        </p:blipFill>
        <p:spPr>
          <a:xfrm flipH="1">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4" name="文本框 3"/>
          <p:cNvSpPr txBox="1"/>
          <p:nvPr/>
        </p:nvSpPr>
        <p:spPr>
          <a:xfrm>
            <a:off x="776315" y="3751242"/>
            <a:ext cx="3117142" cy="707886"/>
          </a:xfrm>
          <a:prstGeom prst="rect">
            <a:avLst/>
          </a:prstGeom>
          <a:noFill/>
        </p:spPr>
        <p:txBody>
          <a:bodyPr wrap="squar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  页面设计</a:t>
            </a:r>
          </a:p>
        </p:txBody>
      </p:sp>
      <p:sp>
        <p:nvSpPr>
          <p:cNvPr id="9" name="文本框 8"/>
          <p:cNvSpPr txBox="1"/>
          <p:nvPr/>
        </p:nvSpPr>
        <p:spPr>
          <a:xfrm>
            <a:off x="1565429" y="2628175"/>
            <a:ext cx="1538913" cy="1107996"/>
          </a:xfrm>
          <a:prstGeom prst="rect">
            <a:avLst/>
          </a:prstGeom>
          <a:noFill/>
        </p:spPr>
        <p:txBody>
          <a:bodyPr wrap="square" rtlCol="0">
            <a:spAutoFit/>
          </a:bodyPr>
          <a:lstStyle/>
          <a:p>
            <a:r>
              <a:rPr lang="en-US" altLang="zh-CN" sz="6600" spc="600" dirty="0">
                <a:solidFill>
                  <a:schemeClr val="bg1"/>
                </a:solidFill>
                <a:latin typeface="微软雅黑" panose="020B0503020204020204" pitchFamily="34" charset="-122"/>
                <a:ea typeface="微软雅黑" panose="020B0503020204020204" pitchFamily="34" charset="-122"/>
              </a:rPr>
              <a:t>02</a:t>
            </a:r>
            <a:endParaRPr lang="zh-CN" altLang="en-US" sz="6600" spc="6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685800" y="2305050"/>
            <a:ext cx="2819400" cy="2247900"/>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985507" y="2036144"/>
            <a:ext cx="1068381" cy="826982"/>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5473966" y="2035140"/>
            <a:ext cx="96124" cy="414495"/>
          </a:xfrm>
          <a:prstGeom prst="rect">
            <a:avLst/>
          </a:prstGeom>
          <a:solidFill>
            <a:srgbClr val="7D79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9468C186-BFF3-4667-8411-D18707A9C5E9}"/>
              </a:ext>
            </a:extLst>
          </p:cNvPr>
          <p:cNvPicPr>
            <a:picLocks noChangeAspect="1"/>
          </p:cNvPicPr>
          <p:nvPr/>
        </p:nvPicPr>
        <p:blipFill>
          <a:blip r:embed="rId3"/>
          <a:stretch>
            <a:fillRect/>
          </a:stretch>
        </p:blipFill>
        <p:spPr>
          <a:xfrm>
            <a:off x="5565898" y="2035140"/>
            <a:ext cx="6553231" cy="3576972"/>
          </a:xfrm>
          <a:prstGeom prst="rect">
            <a:avLst/>
          </a:prstGeom>
        </p:spPr>
      </p:pic>
      <p:sp>
        <p:nvSpPr>
          <p:cNvPr id="6" name="文本框 5">
            <a:extLst>
              <a:ext uri="{FF2B5EF4-FFF2-40B4-BE49-F238E27FC236}">
                <a16:creationId xmlns:a16="http://schemas.microsoft.com/office/drawing/2014/main" id="{76E64DA8-653D-4349-A4B2-52A800B7DC70}"/>
              </a:ext>
            </a:extLst>
          </p:cNvPr>
          <p:cNvSpPr txBox="1"/>
          <p:nvPr/>
        </p:nvSpPr>
        <p:spPr>
          <a:xfrm>
            <a:off x="5637402" y="2806117"/>
            <a:ext cx="914400" cy="914400"/>
          </a:xfrm>
          <a:prstGeom prst="rect">
            <a:avLst/>
          </a:prstGeom>
          <a:noFill/>
        </p:spPr>
        <p:txBody>
          <a:bodyPr wrap="square" rtlCol="0">
            <a:spAutoFit/>
          </a:bodyPr>
          <a:lstStyle/>
          <a:p>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700"/>
                                        <p:tgtEl>
                                          <p:spTgt spid="5"/>
                                        </p:tgtEl>
                                      </p:cBhvr>
                                    </p:animEffect>
                                  </p:childTnLst>
                                </p:cTn>
                              </p:par>
                              <p:par>
                                <p:cTn id="8" presetID="22" presetClass="entr" presetSubtype="8" fill="hold" grpId="0" nodeType="withEffect">
                                  <p:stCondLst>
                                    <p:cond delay="300"/>
                                  </p:stCondLst>
                                  <p:childTnLst>
                                    <p:set>
                                      <p:cBhvr>
                                        <p:cTn id="9" dur="1" fill="hold">
                                          <p:stCondLst>
                                            <p:cond delay="0"/>
                                          </p:stCondLst>
                                        </p:cTn>
                                        <p:tgtEl>
                                          <p:spTgt spid="10"/>
                                        </p:tgtEl>
                                        <p:attrNameLst>
                                          <p:attrName>style.visibility</p:attrName>
                                        </p:attrNameLst>
                                      </p:cBhvr>
                                      <p:to>
                                        <p:strVal val="visible"/>
                                      </p:to>
                                    </p:set>
                                    <p:animEffect transition="in" filter="wipe(left)">
                                      <p:cBhvr>
                                        <p:cTn id="10" dur="700"/>
                                        <p:tgtEl>
                                          <p:spTgt spid="10"/>
                                        </p:tgtEl>
                                      </p:cBhvr>
                                    </p:animEffect>
                                  </p:childTnLst>
                                </p:cTn>
                              </p:par>
                              <p:par>
                                <p:cTn id="11" presetID="10" presetClass="entr" presetSubtype="0" fill="hold" grpId="0" nodeType="withEffect">
                                  <p:stCondLst>
                                    <p:cond delay="7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800"/>
                                        <p:tgtEl>
                                          <p:spTgt spid="9"/>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900"/>
                                        <p:tgtEl>
                                          <p:spTgt spid="4"/>
                                        </p:tgtEl>
                                      </p:cBhvr>
                                    </p:animEffect>
                                  </p:childTnLst>
                                </p:cTn>
                              </p:par>
                            </p:childTnLst>
                          </p:cTn>
                        </p:par>
                        <p:par>
                          <p:cTn id="17" fill="hold">
                            <p:stCondLst>
                              <p:cond delay="1000"/>
                            </p:stCondLst>
                            <p:childTnLst>
                              <p:par>
                                <p:cTn id="18" presetID="22" presetClass="entr" presetSubtype="1"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wipe(up)">
                                      <p:cBhvr>
                                        <p:cTn id="20" dur="500"/>
                                        <p:tgtEl>
                                          <p:spTgt spid="18"/>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additive="base">
                                        <p:cTn id="25" dur="500" fill="hold"/>
                                        <p:tgtEl>
                                          <p:spTgt spid="3"/>
                                        </p:tgtEl>
                                        <p:attrNameLst>
                                          <p:attrName>ppt_x</p:attrName>
                                        </p:attrNameLst>
                                      </p:cBhvr>
                                      <p:tavLst>
                                        <p:tav tm="0">
                                          <p:val>
                                            <p:strVal val="#ppt_x"/>
                                          </p:val>
                                        </p:tav>
                                        <p:tav tm="100000">
                                          <p:val>
                                            <p:strVal val="#ppt_x"/>
                                          </p:val>
                                        </p:tav>
                                      </p:tavLst>
                                    </p:anim>
                                    <p:anim calcmode="lin" valueType="num">
                                      <p:cBhvr additive="base">
                                        <p:cTn id="26"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5" grpId="0" animBg="1"/>
      <p:bldP spid="10" grpId="0" animBg="1"/>
      <p:bldP spid="1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rcRect t="7536" b="7536"/>
          <a:stretch>
            <a:fillRect/>
          </a:stretch>
        </p:blipFill>
        <p:spPr>
          <a:xfrm flipH="1">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4" name="文本框 3"/>
          <p:cNvSpPr txBox="1"/>
          <p:nvPr/>
        </p:nvSpPr>
        <p:spPr>
          <a:xfrm>
            <a:off x="776315" y="3751242"/>
            <a:ext cx="3117142" cy="707886"/>
          </a:xfrm>
          <a:prstGeom prst="rect">
            <a:avLst/>
          </a:prstGeom>
          <a:noFill/>
        </p:spPr>
        <p:txBody>
          <a:bodyPr wrap="squar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  开发环境</a:t>
            </a:r>
          </a:p>
        </p:txBody>
      </p:sp>
      <p:sp>
        <p:nvSpPr>
          <p:cNvPr id="8" name="矩形 7"/>
          <p:cNvSpPr/>
          <p:nvPr/>
        </p:nvSpPr>
        <p:spPr>
          <a:xfrm>
            <a:off x="5712577" y="2004394"/>
            <a:ext cx="5539213" cy="1200329"/>
          </a:xfrm>
          <a:prstGeom prst="rect">
            <a:avLst/>
          </a:prstGeom>
        </p:spPr>
        <p:txBody>
          <a:bodyPr wrap="square">
            <a:spAutoFit/>
          </a:bodyPr>
          <a:lstStyle/>
          <a:p>
            <a:r>
              <a:rPr lang="zh-CN" altLang="en-US" sz="2400" dirty="0">
                <a:solidFill>
                  <a:schemeClr val="tx2">
                    <a:lumMod val="75000"/>
                  </a:schemeClr>
                </a:solidFill>
              </a:rPr>
              <a:t>开发语言：</a:t>
            </a:r>
            <a:r>
              <a:rPr lang="en-US" altLang="zh-CN" sz="2400" dirty="0">
                <a:solidFill>
                  <a:schemeClr val="tx2">
                    <a:lumMod val="75000"/>
                  </a:schemeClr>
                </a:solidFill>
              </a:rPr>
              <a:t>java</a:t>
            </a:r>
          </a:p>
          <a:p>
            <a:r>
              <a:rPr lang="zh-CN" altLang="en-US" sz="2400" dirty="0">
                <a:solidFill>
                  <a:schemeClr val="tx2">
                    <a:lumMod val="75000"/>
                  </a:schemeClr>
                </a:solidFill>
              </a:rPr>
              <a:t>开发工具：</a:t>
            </a:r>
            <a:r>
              <a:rPr lang="en-US" altLang="zh-CN" sz="2400" dirty="0">
                <a:solidFill>
                  <a:schemeClr val="tx2">
                    <a:lumMod val="75000"/>
                  </a:schemeClr>
                </a:solidFill>
              </a:rPr>
              <a:t>eclipse oxygen3</a:t>
            </a:r>
          </a:p>
          <a:p>
            <a:r>
              <a:rPr lang="zh-CN" altLang="en-US" sz="2400" dirty="0">
                <a:solidFill>
                  <a:schemeClr val="tx2">
                    <a:lumMod val="75000"/>
                  </a:schemeClr>
                </a:solidFill>
              </a:rPr>
              <a:t>开发环境：</a:t>
            </a:r>
            <a:r>
              <a:rPr lang="en-US" altLang="zh-CN" sz="2400" dirty="0" err="1">
                <a:solidFill>
                  <a:schemeClr val="tx2">
                    <a:lumMod val="75000"/>
                  </a:schemeClr>
                </a:solidFill>
              </a:rPr>
              <a:t>jdk</a:t>
            </a:r>
            <a:r>
              <a:rPr lang="en-US" altLang="zh-CN" sz="2400" dirty="0">
                <a:solidFill>
                  <a:schemeClr val="tx2">
                    <a:lumMod val="75000"/>
                  </a:schemeClr>
                </a:solidFill>
              </a:rPr>
              <a:t> 1.8.0_231</a:t>
            </a:r>
          </a:p>
        </p:txBody>
      </p:sp>
      <p:sp>
        <p:nvSpPr>
          <p:cNvPr id="9" name="文本框 8"/>
          <p:cNvSpPr txBox="1"/>
          <p:nvPr/>
        </p:nvSpPr>
        <p:spPr>
          <a:xfrm>
            <a:off x="1565429" y="2628175"/>
            <a:ext cx="1538913" cy="1107996"/>
          </a:xfrm>
          <a:prstGeom prst="rect">
            <a:avLst/>
          </a:prstGeom>
          <a:noFill/>
        </p:spPr>
        <p:txBody>
          <a:bodyPr wrap="square" rtlCol="0">
            <a:spAutoFit/>
          </a:bodyPr>
          <a:lstStyle/>
          <a:p>
            <a:r>
              <a:rPr lang="en-US" altLang="zh-CN" sz="6600" spc="600" dirty="0">
                <a:solidFill>
                  <a:schemeClr val="bg1"/>
                </a:solidFill>
                <a:latin typeface="微软雅黑" panose="020B0503020204020204" pitchFamily="34" charset="-122"/>
                <a:ea typeface="微软雅黑" panose="020B0503020204020204" pitchFamily="34" charset="-122"/>
              </a:rPr>
              <a:t>03</a:t>
            </a:r>
            <a:endParaRPr lang="zh-CN" altLang="en-US" sz="6600" spc="6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685800" y="2305050"/>
            <a:ext cx="2819400" cy="2247900"/>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985507" y="2036144"/>
            <a:ext cx="1068381" cy="826982"/>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5473966" y="2035140"/>
            <a:ext cx="96124" cy="414495"/>
          </a:xfrm>
          <a:prstGeom prst="rect">
            <a:avLst/>
          </a:prstGeom>
          <a:solidFill>
            <a:srgbClr val="7D79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78BB5C70-3293-4C79-841A-09A548D67497}"/>
              </a:ext>
            </a:extLst>
          </p:cNvPr>
          <p:cNvSpPr txBox="1"/>
          <p:nvPr/>
        </p:nvSpPr>
        <p:spPr>
          <a:xfrm>
            <a:off x="5570090" y="964733"/>
            <a:ext cx="4926460" cy="830997"/>
          </a:xfrm>
          <a:prstGeom prst="rect">
            <a:avLst/>
          </a:prstGeom>
          <a:noFill/>
        </p:spPr>
        <p:txBody>
          <a:bodyPr wrap="square" rtlCol="0">
            <a:spAutoFit/>
          </a:bodyPr>
          <a:lstStyle/>
          <a:p>
            <a:r>
              <a:rPr lang="zh-CN" altLang="en-US" sz="4800" dirty="0">
                <a:latin typeface="微软雅黑" panose="020B0503020204020204" pitchFamily="34" charset="-122"/>
                <a:ea typeface="微软雅黑" panose="020B0503020204020204" pitchFamily="34" charset="-122"/>
              </a:rPr>
              <a:t>采用</a:t>
            </a:r>
            <a:r>
              <a:rPr lang="en-US" altLang="zh-CN" sz="4800" dirty="0">
                <a:latin typeface="微软雅黑" panose="020B0503020204020204" pitchFamily="34" charset="-122"/>
                <a:ea typeface="微软雅黑" panose="020B0503020204020204" pitchFamily="34" charset="-122"/>
              </a:rPr>
              <a:t>JSP</a:t>
            </a:r>
            <a:r>
              <a:rPr lang="zh-CN" altLang="en-US" sz="4800" dirty="0">
                <a:latin typeface="微软雅黑" panose="020B0503020204020204" pitchFamily="34" charset="-122"/>
                <a:ea typeface="微软雅黑" panose="020B0503020204020204" pitchFamily="34" charset="-122"/>
              </a:rPr>
              <a:t>页面开发</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700"/>
                                        <p:tgtEl>
                                          <p:spTgt spid="5"/>
                                        </p:tgtEl>
                                      </p:cBhvr>
                                    </p:animEffect>
                                  </p:childTnLst>
                                </p:cTn>
                              </p:par>
                              <p:par>
                                <p:cTn id="8" presetID="22" presetClass="entr" presetSubtype="8" fill="hold" grpId="0" nodeType="withEffect">
                                  <p:stCondLst>
                                    <p:cond delay="300"/>
                                  </p:stCondLst>
                                  <p:childTnLst>
                                    <p:set>
                                      <p:cBhvr>
                                        <p:cTn id="9" dur="1" fill="hold">
                                          <p:stCondLst>
                                            <p:cond delay="0"/>
                                          </p:stCondLst>
                                        </p:cTn>
                                        <p:tgtEl>
                                          <p:spTgt spid="10"/>
                                        </p:tgtEl>
                                        <p:attrNameLst>
                                          <p:attrName>style.visibility</p:attrName>
                                        </p:attrNameLst>
                                      </p:cBhvr>
                                      <p:to>
                                        <p:strVal val="visible"/>
                                      </p:to>
                                    </p:set>
                                    <p:animEffect transition="in" filter="wipe(left)">
                                      <p:cBhvr>
                                        <p:cTn id="10" dur="700"/>
                                        <p:tgtEl>
                                          <p:spTgt spid="10"/>
                                        </p:tgtEl>
                                      </p:cBhvr>
                                    </p:animEffect>
                                  </p:childTnLst>
                                </p:cTn>
                              </p:par>
                              <p:par>
                                <p:cTn id="11" presetID="10" presetClass="entr" presetSubtype="0" fill="hold" grpId="0" nodeType="withEffect">
                                  <p:stCondLst>
                                    <p:cond delay="7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800"/>
                                        <p:tgtEl>
                                          <p:spTgt spid="9"/>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900"/>
                                        <p:tgtEl>
                                          <p:spTgt spid="4"/>
                                        </p:tgtEl>
                                      </p:cBhvr>
                                    </p:animEffect>
                                  </p:childTnLst>
                                </p:cTn>
                              </p:par>
                            </p:childTnLst>
                          </p:cTn>
                        </p:par>
                        <p:par>
                          <p:cTn id="17" fill="hold">
                            <p:stCondLst>
                              <p:cond delay="1000"/>
                            </p:stCondLst>
                            <p:childTnLst>
                              <p:par>
                                <p:cTn id="18" presetID="22" presetClass="entr" presetSubtype="1"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wipe(up)">
                                      <p:cBhvr>
                                        <p:cTn id="20" dur="500"/>
                                        <p:tgtEl>
                                          <p:spTgt spid="18"/>
                                        </p:tgtEl>
                                      </p:cBhvr>
                                    </p:animEffect>
                                  </p:childTnLst>
                                </p:cTn>
                              </p:par>
                            </p:childTnLst>
                          </p:cTn>
                        </p:par>
                        <p:par>
                          <p:cTn id="21" fill="hold">
                            <p:stCondLst>
                              <p:cond delay="1500"/>
                            </p:stCondLst>
                            <p:childTnLst>
                              <p:par>
                                <p:cTn id="22" presetID="41" presetClass="entr" presetSubtype="0" fill="hold" grpId="0" nodeType="afterEffect">
                                  <p:stCondLst>
                                    <p:cond delay="0"/>
                                  </p:stCondLst>
                                  <p:iterate type="lt">
                                    <p:tmPct val="10000"/>
                                  </p:iterate>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8"/>
                                        </p:tgtEl>
                                        <p:attrNameLst>
                                          <p:attrName>ppt_y</p:attrName>
                                        </p:attrNameLst>
                                      </p:cBhvr>
                                      <p:tavLst>
                                        <p:tav tm="0">
                                          <p:val>
                                            <p:strVal val="#ppt_y"/>
                                          </p:val>
                                        </p:tav>
                                        <p:tav tm="100000">
                                          <p:val>
                                            <p:strVal val="#ppt_y"/>
                                          </p:val>
                                        </p:tav>
                                      </p:tavLst>
                                    </p:anim>
                                    <p:anim calcmode="lin" valueType="num">
                                      <p:cBhvr>
                                        <p:cTn id="26"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9" grpId="0"/>
      <p:bldP spid="5" grpId="0" animBg="1"/>
      <p:bldP spid="10" grpId="0" animBg="1"/>
      <p:bldP spid="1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rcRect t="7536" b="7536"/>
          <a:stretch>
            <a:fillRect/>
          </a:stretch>
        </p:blipFill>
        <p:spPr>
          <a:xfrm flipH="1">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4" name="文本框 3"/>
          <p:cNvSpPr txBox="1"/>
          <p:nvPr/>
        </p:nvSpPr>
        <p:spPr>
          <a:xfrm>
            <a:off x="776315" y="3751242"/>
            <a:ext cx="3117142" cy="707886"/>
          </a:xfrm>
          <a:prstGeom prst="rect">
            <a:avLst/>
          </a:prstGeom>
          <a:noFill/>
        </p:spPr>
        <p:txBody>
          <a:bodyPr wrap="squar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  流程规划</a:t>
            </a:r>
          </a:p>
        </p:txBody>
      </p:sp>
      <p:sp>
        <p:nvSpPr>
          <p:cNvPr id="8" name="矩形 7"/>
          <p:cNvSpPr/>
          <p:nvPr/>
        </p:nvSpPr>
        <p:spPr>
          <a:xfrm>
            <a:off x="5712577" y="2004394"/>
            <a:ext cx="5539213" cy="2677656"/>
          </a:xfrm>
          <a:prstGeom prst="rect">
            <a:avLst/>
          </a:prstGeom>
        </p:spPr>
        <p:txBody>
          <a:bodyPr wrap="square">
            <a:spAutoFit/>
          </a:bodyPr>
          <a:lstStyle/>
          <a:p>
            <a:r>
              <a:rPr lang="zh-CN" altLang="en-US" sz="2400" dirty="0">
                <a:solidFill>
                  <a:schemeClr val="tx2">
                    <a:lumMod val="75000"/>
                  </a:schemeClr>
                </a:solidFill>
              </a:rPr>
              <a:t>一阶段：定下开发语言、技术、环境，       </a:t>
            </a:r>
            <a:endParaRPr lang="en-US" altLang="zh-CN" sz="2400" dirty="0">
              <a:solidFill>
                <a:schemeClr val="tx2">
                  <a:lumMod val="75000"/>
                </a:schemeClr>
              </a:solidFill>
            </a:endParaRPr>
          </a:p>
          <a:p>
            <a:r>
              <a:rPr lang="en-US" altLang="zh-CN" sz="2400" dirty="0">
                <a:solidFill>
                  <a:schemeClr val="tx2">
                    <a:lumMod val="75000"/>
                  </a:schemeClr>
                </a:solidFill>
              </a:rPr>
              <a:t>                  </a:t>
            </a:r>
            <a:r>
              <a:rPr lang="zh-CN" altLang="en-US" sz="2400" dirty="0">
                <a:solidFill>
                  <a:schemeClr val="tx2">
                    <a:lumMod val="75000"/>
                  </a:schemeClr>
                </a:solidFill>
              </a:rPr>
              <a:t>分析需求并确定，以免后期因</a:t>
            </a:r>
            <a:r>
              <a:rPr lang="en-US" altLang="zh-CN" sz="2400" dirty="0">
                <a:solidFill>
                  <a:schemeClr val="tx2">
                    <a:lumMod val="75000"/>
                  </a:schemeClr>
                </a:solidFill>
              </a:rPr>
              <a:t>	     </a:t>
            </a:r>
            <a:r>
              <a:rPr lang="zh-CN" altLang="en-US" sz="2400" dirty="0">
                <a:solidFill>
                  <a:schemeClr val="tx2">
                    <a:lumMod val="75000"/>
                  </a:schemeClr>
                </a:solidFill>
              </a:rPr>
              <a:t>需求变更而影响开发。</a:t>
            </a:r>
            <a:endParaRPr lang="en-US" altLang="zh-CN" sz="2400" dirty="0">
              <a:solidFill>
                <a:schemeClr val="tx2">
                  <a:lumMod val="75000"/>
                </a:schemeClr>
              </a:solidFill>
            </a:endParaRPr>
          </a:p>
          <a:p>
            <a:r>
              <a:rPr lang="zh-CN" altLang="en-US" sz="2400" dirty="0">
                <a:solidFill>
                  <a:schemeClr val="tx2">
                    <a:lumMod val="75000"/>
                  </a:schemeClr>
                </a:solidFill>
              </a:rPr>
              <a:t>二阶段：确定开发规范，完成所有实体                                                                                        </a:t>
            </a:r>
            <a:endParaRPr lang="en-US" altLang="zh-CN" sz="2400" dirty="0">
              <a:solidFill>
                <a:schemeClr val="tx2">
                  <a:lumMod val="75000"/>
                </a:schemeClr>
              </a:solidFill>
            </a:endParaRPr>
          </a:p>
          <a:p>
            <a:r>
              <a:rPr lang="en-US" altLang="zh-CN" sz="2400" dirty="0">
                <a:solidFill>
                  <a:schemeClr val="tx2">
                    <a:lumMod val="75000"/>
                  </a:schemeClr>
                </a:solidFill>
              </a:rPr>
              <a:t>                  </a:t>
            </a:r>
            <a:r>
              <a:rPr lang="zh-CN" altLang="en-US" sz="2400" dirty="0">
                <a:solidFill>
                  <a:schemeClr val="tx2">
                    <a:lumMod val="75000"/>
                  </a:schemeClr>
                </a:solidFill>
              </a:rPr>
              <a:t>类的设计，方便后期集成。</a:t>
            </a:r>
            <a:endParaRPr lang="en-US" altLang="zh-CN" sz="2400" dirty="0">
              <a:solidFill>
                <a:schemeClr val="tx2">
                  <a:lumMod val="75000"/>
                </a:schemeClr>
              </a:solidFill>
            </a:endParaRPr>
          </a:p>
          <a:p>
            <a:r>
              <a:rPr lang="zh-CN" altLang="en-US" sz="2400" dirty="0">
                <a:solidFill>
                  <a:schemeClr val="tx2">
                    <a:lumMod val="75000"/>
                  </a:schemeClr>
                </a:solidFill>
              </a:rPr>
              <a:t>三阶段：完成管理员功能的开发和登录 </a:t>
            </a:r>
            <a:endParaRPr lang="en-US" altLang="zh-CN" sz="2400" dirty="0">
              <a:solidFill>
                <a:schemeClr val="tx2">
                  <a:lumMod val="75000"/>
                </a:schemeClr>
              </a:solidFill>
            </a:endParaRPr>
          </a:p>
          <a:p>
            <a:r>
              <a:rPr lang="en-US" altLang="zh-CN" sz="2400" dirty="0">
                <a:solidFill>
                  <a:schemeClr val="tx2">
                    <a:lumMod val="75000"/>
                  </a:schemeClr>
                </a:solidFill>
              </a:rPr>
              <a:t>                  </a:t>
            </a:r>
            <a:r>
              <a:rPr lang="zh-CN" altLang="en-US" sz="2400" dirty="0">
                <a:solidFill>
                  <a:schemeClr val="tx2">
                    <a:lumMod val="75000"/>
                  </a:schemeClr>
                </a:solidFill>
              </a:rPr>
              <a:t>验证功能的开发</a:t>
            </a:r>
          </a:p>
        </p:txBody>
      </p:sp>
      <p:sp>
        <p:nvSpPr>
          <p:cNvPr id="9" name="文本框 8"/>
          <p:cNvSpPr txBox="1"/>
          <p:nvPr/>
        </p:nvSpPr>
        <p:spPr>
          <a:xfrm>
            <a:off x="1565429" y="2628175"/>
            <a:ext cx="1538913" cy="1107996"/>
          </a:xfrm>
          <a:prstGeom prst="rect">
            <a:avLst/>
          </a:prstGeom>
          <a:noFill/>
        </p:spPr>
        <p:txBody>
          <a:bodyPr wrap="square" rtlCol="0">
            <a:spAutoFit/>
          </a:bodyPr>
          <a:lstStyle/>
          <a:p>
            <a:r>
              <a:rPr lang="en-US" altLang="zh-CN" sz="6600" spc="600" dirty="0">
                <a:solidFill>
                  <a:schemeClr val="bg1"/>
                </a:solidFill>
                <a:latin typeface="微软雅黑" panose="020B0503020204020204" pitchFamily="34" charset="-122"/>
                <a:ea typeface="微软雅黑" panose="020B0503020204020204" pitchFamily="34" charset="-122"/>
              </a:rPr>
              <a:t>04</a:t>
            </a:r>
            <a:endParaRPr lang="zh-CN" altLang="en-US" sz="6600" spc="6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685800" y="2305050"/>
            <a:ext cx="2819400" cy="2247900"/>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985507" y="2036144"/>
            <a:ext cx="1068381" cy="826982"/>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5473966" y="2035140"/>
            <a:ext cx="96124" cy="414495"/>
          </a:xfrm>
          <a:prstGeom prst="rect">
            <a:avLst/>
          </a:prstGeom>
          <a:solidFill>
            <a:srgbClr val="7D79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700"/>
                                        <p:tgtEl>
                                          <p:spTgt spid="5"/>
                                        </p:tgtEl>
                                      </p:cBhvr>
                                    </p:animEffect>
                                  </p:childTnLst>
                                </p:cTn>
                              </p:par>
                              <p:par>
                                <p:cTn id="8" presetID="22" presetClass="entr" presetSubtype="8" fill="hold" grpId="0" nodeType="withEffect">
                                  <p:stCondLst>
                                    <p:cond delay="300"/>
                                  </p:stCondLst>
                                  <p:childTnLst>
                                    <p:set>
                                      <p:cBhvr>
                                        <p:cTn id="9" dur="1" fill="hold">
                                          <p:stCondLst>
                                            <p:cond delay="0"/>
                                          </p:stCondLst>
                                        </p:cTn>
                                        <p:tgtEl>
                                          <p:spTgt spid="10"/>
                                        </p:tgtEl>
                                        <p:attrNameLst>
                                          <p:attrName>style.visibility</p:attrName>
                                        </p:attrNameLst>
                                      </p:cBhvr>
                                      <p:to>
                                        <p:strVal val="visible"/>
                                      </p:to>
                                    </p:set>
                                    <p:animEffect transition="in" filter="wipe(left)">
                                      <p:cBhvr>
                                        <p:cTn id="10" dur="700"/>
                                        <p:tgtEl>
                                          <p:spTgt spid="10"/>
                                        </p:tgtEl>
                                      </p:cBhvr>
                                    </p:animEffect>
                                  </p:childTnLst>
                                </p:cTn>
                              </p:par>
                              <p:par>
                                <p:cTn id="11" presetID="10" presetClass="entr" presetSubtype="0" fill="hold" grpId="0" nodeType="withEffect">
                                  <p:stCondLst>
                                    <p:cond delay="7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800"/>
                                        <p:tgtEl>
                                          <p:spTgt spid="9"/>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900"/>
                                        <p:tgtEl>
                                          <p:spTgt spid="4"/>
                                        </p:tgtEl>
                                      </p:cBhvr>
                                    </p:animEffect>
                                  </p:childTnLst>
                                </p:cTn>
                              </p:par>
                            </p:childTnLst>
                          </p:cTn>
                        </p:par>
                        <p:par>
                          <p:cTn id="17" fill="hold">
                            <p:stCondLst>
                              <p:cond delay="1000"/>
                            </p:stCondLst>
                            <p:childTnLst>
                              <p:par>
                                <p:cTn id="18" presetID="22" presetClass="entr" presetSubtype="1"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wipe(up)">
                                      <p:cBhvr>
                                        <p:cTn id="20" dur="500"/>
                                        <p:tgtEl>
                                          <p:spTgt spid="18"/>
                                        </p:tgtEl>
                                      </p:cBhvr>
                                    </p:animEffect>
                                  </p:childTnLst>
                                </p:cTn>
                              </p:par>
                            </p:childTnLst>
                          </p:cTn>
                        </p:par>
                        <p:par>
                          <p:cTn id="21" fill="hold">
                            <p:stCondLst>
                              <p:cond delay="1500"/>
                            </p:stCondLst>
                            <p:childTnLst>
                              <p:par>
                                <p:cTn id="22" presetID="41" presetClass="entr" presetSubtype="0" fill="hold" grpId="0" nodeType="afterEffect">
                                  <p:stCondLst>
                                    <p:cond delay="0"/>
                                  </p:stCondLst>
                                  <p:iterate type="lt">
                                    <p:tmPct val="10000"/>
                                  </p:iterate>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8"/>
                                        </p:tgtEl>
                                        <p:attrNameLst>
                                          <p:attrName>ppt_y</p:attrName>
                                        </p:attrNameLst>
                                      </p:cBhvr>
                                      <p:tavLst>
                                        <p:tav tm="0">
                                          <p:val>
                                            <p:strVal val="#ppt_y"/>
                                          </p:val>
                                        </p:tav>
                                        <p:tav tm="100000">
                                          <p:val>
                                            <p:strVal val="#ppt_y"/>
                                          </p:val>
                                        </p:tav>
                                      </p:tavLst>
                                    </p:anim>
                                    <p:anim calcmode="lin" valueType="num">
                                      <p:cBhvr>
                                        <p:cTn id="26"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9" grpId="0"/>
      <p:bldP spid="5" grpId="0" animBg="1"/>
      <p:bldP spid="10" grpId="0" animBg="1"/>
      <p:bldP spid="1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rcRect t="7536" b="7536"/>
          <a:stretch>
            <a:fillRect/>
          </a:stretch>
        </p:blipFill>
        <p:spPr>
          <a:xfrm flipH="1">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4" name="文本框 3"/>
          <p:cNvSpPr txBox="1"/>
          <p:nvPr/>
        </p:nvSpPr>
        <p:spPr>
          <a:xfrm>
            <a:off x="776315" y="3751242"/>
            <a:ext cx="3117142" cy="707886"/>
          </a:xfrm>
          <a:prstGeom prst="rect">
            <a:avLst/>
          </a:prstGeom>
          <a:noFill/>
        </p:spPr>
        <p:txBody>
          <a:bodyPr wrap="squar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  流程规划</a:t>
            </a:r>
          </a:p>
        </p:txBody>
      </p:sp>
      <p:sp>
        <p:nvSpPr>
          <p:cNvPr id="8" name="矩形 7"/>
          <p:cNvSpPr/>
          <p:nvPr/>
        </p:nvSpPr>
        <p:spPr>
          <a:xfrm>
            <a:off x="5712577" y="2004394"/>
            <a:ext cx="5539213" cy="1569660"/>
          </a:xfrm>
          <a:prstGeom prst="rect">
            <a:avLst/>
          </a:prstGeom>
        </p:spPr>
        <p:txBody>
          <a:bodyPr wrap="square">
            <a:spAutoFit/>
          </a:bodyPr>
          <a:lstStyle/>
          <a:p>
            <a:r>
              <a:rPr lang="zh-CN" altLang="en-US" sz="2400" dirty="0">
                <a:solidFill>
                  <a:schemeClr val="tx2">
                    <a:lumMod val="75000"/>
                  </a:schemeClr>
                </a:solidFill>
              </a:rPr>
              <a:t>四阶段：完成文档收集人的功能开发</a:t>
            </a:r>
            <a:endParaRPr lang="en-US" altLang="zh-CN" sz="2400" dirty="0">
              <a:solidFill>
                <a:schemeClr val="tx2">
                  <a:lumMod val="75000"/>
                </a:schemeClr>
              </a:solidFill>
            </a:endParaRPr>
          </a:p>
          <a:p>
            <a:r>
              <a:rPr lang="zh-CN" altLang="en-US" sz="2400" dirty="0">
                <a:solidFill>
                  <a:schemeClr val="tx2">
                    <a:lumMod val="75000"/>
                  </a:schemeClr>
                </a:solidFill>
              </a:rPr>
              <a:t>五阶段：完成文档提交人的功能开发</a:t>
            </a:r>
            <a:endParaRPr lang="en-US" altLang="zh-CN" sz="2400" dirty="0">
              <a:solidFill>
                <a:schemeClr val="tx2">
                  <a:lumMod val="75000"/>
                </a:schemeClr>
              </a:solidFill>
            </a:endParaRPr>
          </a:p>
          <a:p>
            <a:r>
              <a:rPr lang="zh-CN" altLang="en-US" sz="2400" dirty="0">
                <a:solidFill>
                  <a:schemeClr val="tx2">
                    <a:lumMod val="75000"/>
                  </a:schemeClr>
                </a:solidFill>
              </a:rPr>
              <a:t>六阶段：集成所有功能模块，完成所有</a:t>
            </a:r>
            <a:endParaRPr lang="en-US" altLang="zh-CN" sz="2400" dirty="0">
              <a:solidFill>
                <a:schemeClr val="tx2">
                  <a:lumMod val="75000"/>
                </a:schemeClr>
              </a:solidFill>
            </a:endParaRPr>
          </a:p>
          <a:p>
            <a:r>
              <a:rPr lang="en-US" altLang="zh-CN" sz="2400" dirty="0">
                <a:solidFill>
                  <a:schemeClr val="tx2">
                    <a:lumMod val="75000"/>
                  </a:schemeClr>
                </a:solidFill>
              </a:rPr>
              <a:t>                  </a:t>
            </a:r>
            <a:r>
              <a:rPr lang="zh-CN" altLang="en-US" sz="2400" dirty="0">
                <a:solidFill>
                  <a:schemeClr val="tx2">
                    <a:lumMod val="75000"/>
                  </a:schemeClr>
                </a:solidFill>
              </a:rPr>
              <a:t>开发测试</a:t>
            </a:r>
            <a:endParaRPr lang="en-US" altLang="zh-CN" sz="2400" dirty="0">
              <a:solidFill>
                <a:schemeClr val="tx2">
                  <a:lumMod val="75000"/>
                </a:schemeClr>
              </a:solidFill>
            </a:endParaRPr>
          </a:p>
        </p:txBody>
      </p:sp>
      <p:sp>
        <p:nvSpPr>
          <p:cNvPr id="9" name="文本框 8"/>
          <p:cNvSpPr txBox="1"/>
          <p:nvPr/>
        </p:nvSpPr>
        <p:spPr>
          <a:xfrm>
            <a:off x="1565429" y="2628175"/>
            <a:ext cx="1538913" cy="1107996"/>
          </a:xfrm>
          <a:prstGeom prst="rect">
            <a:avLst/>
          </a:prstGeom>
          <a:noFill/>
        </p:spPr>
        <p:txBody>
          <a:bodyPr wrap="square" rtlCol="0">
            <a:spAutoFit/>
          </a:bodyPr>
          <a:lstStyle/>
          <a:p>
            <a:r>
              <a:rPr lang="en-US" altLang="zh-CN" sz="6600" spc="600" dirty="0">
                <a:solidFill>
                  <a:schemeClr val="bg1"/>
                </a:solidFill>
                <a:latin typeface="微软雅黑" panose="020B0503020204020204" pitchFamily="34" charset="-122"/>
                <a:ea typeface="微软雅黑" panose="020B0503020204020204" pitchFamily="34" charset="-122"/>
              </a:rPr>
              <a:t>04</a:t>
            </a:r>
            <a:endParaRPr lang="zh-CN" altLang="en-US" sz="6600" spc="6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685800" y="2305050"/>
            <a:ext cx="2819400" cy="2247900"/>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985507" y="2036144"/>
            <a:ext cx="1068381" cy="826982"/>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5473966" y="2035140"/>
            <a:ext cx="96124" cy="414495"/>
          </a:xfrm>
          <a:prstGeom prst="rect">
            <a:avLst/>
          </a:prstGeom>
          <a:solidFill>
            <a:srgbClr val="7D79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6861008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700"/>
                                        <p:tgtEl>
                                          <p:spTgt spid="5"/>
                                        </p:tgtEl>
                                      </p:cBhvr>
                                    </p:animEffect>
                                  </p:childTnLst>
                                </p:cTn>
                              </p:par>
                              <p:par>
                                <p:cTn id="8" presetID="22" presetClass="entr" presetSubtype="8" fill="hold" grpId="0" nodeType="withEffect">
                                  <p:stCondLst>
                                    <p:cond delay="300"/>
                                  </p:stCondLst>
                                  <p:childTnLst>
                                    <p:set>
                                      <p:cBhvr>
                                        <p:cTn id="9" dur="1" fill="hold">
                                          <p:stCondLst>
                                            <p:cond delay="0"/>
                                          </p:stCondLst>
                                        </p:cTn>
                                        <p:tgtEl>
                                          <p:spTgt spid="10"/>
                                        </p:tgtEl>
                                        <p:attrNameLst>
                                          <p:attrName>style.visibility</p:attrName>
                                        </p:attrNameLst>
                                      </p:cBhvr>
                                      <p:to>
                                        <p:strVal val="visible"/>
                                      </p:to>
                                    </p:set>
                                    <p:animEffect transition="in" filter="wipe(left)">
                                      <p:cBhvr>
                                        <p:cTn id="10" dur="700"/>
                                        <p:tgtEl>
                                          <p:spTgt spid="10"/>
                                        </p:tgtEl>
                                      </p:cBhvr>
                                    </p:animEffect>
                                  </p:childTnLst>
                                </p:cTn>
                              </p:par>
                              <p:par>
                                <p:cTn id="11" presetID="10" presetClass="entr" presetSubtype="0" fill="hold" grpId="0" nodeType="withEffect">
                                  <p:stCondLst>
                                    <p:cond delay="7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800"/>
                                        <p:tgtEl>
                                          <p:spTgt spid="9"/>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900"/>
                                        <p:tgtEl>
                                          <p:spTgt spid="4"/>
                                        </p:tgtEl>
                                      </p:cBhvr>
                                    </p:animEffect>
                                  </p:childTnLst>
                                </p:cTn>
                              </p:par>
                            </p:childTnLst>
                          </p:cTn>
                        </p:par>
                        <p:par>
                          <p:cTn id="17" fill="hold">
                            <p:stCondLst>
                              <p:cond delay="1000"/>
                            </p:stCondLst>
                            <p:childTnLst>
                              <p:par>
                                <p:cTn id="18" presetID="22" presetClass="entr" presetSubtype="1"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wipe(up)">
                                      <p:cBhvr>
                                        <p:cTn id="20" dur="500"/>
                                        <p:tgtEl>
                                          <p:spTgt spid="18"/>
                                        </p:tgtEl>
                                      </p:cBhvr>
                                    </p:animEffect>
                                  </p:childTnLst>
                                </p:cTn>
                              </p:par>
                            </p:childTnLst>
                          </p:cTn>
                        </p:par>
                        <p:par>
                          <p:cTn id="21" fill="hold">
                            <p:stCondLst>
                              <p:cond delay="1500"/>
                            </p:stCondLst>
                            <p:childTnLst>
                              <p:par>
                                <p:cTn id="22" presetID="41" presetClass="entr" presetSubtype="0" fill="hold" grpId="0" nodeType="afterEffect">
                                  <p:stCondLst>
                                    <p:cond delay="0"/>
                                  </p:stCondLst>
                                  <p:iterate type="lt">
                                    <p:tmPct val="10000"/>
                                  </p:iterate>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8"/>
                                        </p:tgtEl>
                                        <p:attrNameLst>
                                          <p:attrName>ppt_y</p:attrName>
                                        </p:attrNameLst>
                                      </p:cBhvr>
                                      <p:tavLst>
                                        <p:tav tm="0">
                                          <p:val>
                                            <p:strVal val="#ppt_y"/>
                                          </p:val>
                                        </p:tav>
                                        <p:tav tm="100000">
                                          <p:val>
                                            <p:strVal val="#ppt_y"/>
                                          </p:val>
                                        </p:tav>
                                      </p:tavLst>
                                    </p:anim>
                                    <p:anim calcmode="lin" valueType="num">
                                      <p:cBhvr>
                                        <p:cTn id="26"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9" grpId="0"/>
      <p:bldP spid="5" grpId="0" animBg="1"/>
      <p:bldP spid="10" grpId="0" animBg="1"/>
      <p:bldP spid="1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菱形 5"/>
          <p:cNvSpPr/>
          <p:nvPr/>
        </p:nvSpPr>
        <p:spPr>
          <a:xfrm>
            <a:off x="4371076" y="1667564"/>
            <a:ext cx="3449848" cy="3449848"/>
          </a:xfrm>
          <a:prstGeom prst="diamond">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菱形 1"/>
          <p:cNvSpPr/>
          <p:nvPr/>
        </p:nvSpPr>
        <p:spPr>
          <a:xfrm>
            <a:off x="4579392" y="1875880"/>
            <a:ext cx="3033215" cy="3033215"/>
          </a:xfrm>
          <a:prstGeom prst="diamond">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4850813" y="3078189"/>
            <a:ext cx="2794951" cy="769441"/>
          </a:xfrm>
          <a:prstGeom prst="rect">
            <a:avLst/>
          </a:prstGeom>
          <a:noFill/>
        </p:spPr>
        <p:txBody>
          <a:bodyPr wrap="square" rtlCol="0">
            <a:spAutoFit/>
          </a:bodyPr>
          <a:lstStyle/>
          <a:p>
            <a:r>
              <a:rPr lang="en-US" altLang="zh-CN" sz="4400" dirty="0">
                <a:solidFill>
                  <a:schemeClr val="bg1"/>
                </a:solidFill>
                <a:latin typeface="微软雅黑" panose="020B0503020204020204" pitchFamily="34" charset="-122"/>
                <a:ea typeface="微软雅黑" panose="020B0503020204020204" pitchFamily="34" charset="-122"/>
              </a:rPr>
              <a:t>THANKS</a:t>
            </a:r>
            <a:endParaRPr lang="zh-CN" altLang="en-US" sz="4400" dirty="0">
              <a:solidFill>
                <a:schemeClr val="bg1"/>
              </a:solidFill>
              <a:latin typeface="微软雅黑" panose="020B0503020204020204" pitchFamily="34" charset="-122"/>
              <a:ea typeface="微软雅黑" panose="020B0503020204020204" pitchFamily="34" charset="-122"/>
            </a:endParaRPr>
          </a:p>
        </p:txBody>
      </p:sp>
      <p:sp>
        <p:nvSpPr>
          <p:cNvPr id="13" name="菱形 12"/>
          <p:cNvSpPr/>
          <p:nvPr/>
        </p:nvSpPr>
        <p:spPr>
          <a:xfrm>
            <a:off x="4163219" y="1459707"/>
            <a:ext cx="3865561" cy="3865561"/>
          </a:xfrm>
          <a:prstGeom prst="diamond">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菱形 13"/>
          <p:cNvSpPr/>
          <p:nvPr/>
        </p:nvSpPr>
        <p:spPr>
          <a:xfrm rot="16200000">
            <a:off x="3907376" y="1203864"/>
            <a:ext cx="4377245" cy="4377245"/>
          </a:xfrm>
          <a:prstGeom prst="diamond">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300"/>
                                  </p:stCondLst>
                                  <p:childTnLst>
                                    <p:set>
                                      <p:cBhvr>
                                        <p:cTn id="6" dur="1" fill="hold">
                                          <p:stCondLst>
                                            <p:cond delay="0"/>
                                          </p:stCondLst>
                                        </p:cTn>
                                        <p:tgtEl>
                                          <p:spTgt spid="6"/>
                                        </p:tgtEl>
                                        <p:attrNameLst>
                                          <p:attrName>style.visibility</p:attrName>
                                        </p:attrNameLst>
                                      </p:cBhvr>
                                      <p:to>
                                        <p:strVal val="visible"/>
                                      </p:to>
                                    </p:set>
                                    <p:anim calcmode="lin" valueType="num">
                                      <p:cBhvr>
                                        <p:cTn id="7" dur="700" fill="hold"/>
                                        <p:tgtEl>
                                          <p:spTgt spid="6"/>
                                        </p:tgtEl>
                                        <p:attrNameLst>
                                          <p:attrName>ppt_w</p:attrName>
                                        </p:attrNameLst>
                                      </p:cBhvr>
                                      <p:tavLst>
                                        <p:tav tm="0">
                                          <p:val>
                                            <p:fltVal val="0"/>
                                          </p:val>
                                        </p:tav>
                                        <p:tav tm="100000">
                                          <p:val>
                                            <p:strVal val="#ppt_w"/>
                                          </p:val>
                                        </p:tav>
                                      </p:tavLst>
                                    </p:anim>
                                    <p:anim calcmode="lin" valueType="num">
                                      <p:cBhvr>
                                        <p:cTn id="8" dur="700" fill="hold"/>
                                        <p:tgtEl>
                                          <p:spTgt spid="6"/>
                                        </p:tgtEl>
                                        <p:attrNameLst>
                                          <p:attrName>ppt_h</p:attrName>
                                        </p:attrNameLst>
                                      </p:cBhvr>
                                      <p:tavLst>
                                        <p:tav tm="0">
                                          <p:val>
                                            <p:fltVal val="0"/>
                                          </p:val>
                                        </p:tav>
                                        <p:tav tm="100000">
                                          <p:val>
                                            <p:strVal val="#ppt_h"/>
                                          </p:val>
                                        </p:tav>
                                      </p:tavLst>
                                    </p:anim>
                                    <p:animEffect transition="in" filter="fade">
                                      <p:cBhvr>
                                        <p:cTn id="9" dur="700"/>
                                        <p:tgtEl>
                                          <p:spTgt spid="6"/>
                                        </p:tgtEl>
                                      </p:cBhvr>
                                    </p:animEffect>
                                  </p:childTnLst>
                                </p:cTn>
                              </p:par>
                              <p:par>
                                <p:cTn id="10" presetID="53" presetClass="entr" presetSubtype="16" fill="hold" grpId="0" nodeType="withEffect">
                                  <p:stCondLst>
                                    <p:cond delay="600"/>
                                  </p:stCondLst>
                                  <p:childTnLst>
                                    <p:set>
                                      <p:cBhvr>
                                        <p:cTn id="11" dur="1" fill="hold">
                                          <p:stCondLst>
                                            <p:cond delay="0"/>
                                          </p:stCondLst>
                                        </p:cTn>
                                        <p:tgtEl>
                                          <p:spTgt spid="2"/>
                                        </p:tgtEl>
                                        <p:attrNameLst>
                                          <p:attrName>style.visibility</p:attrName>
                                        </p:attrNameLst>
                                      </p:cBhvr>
                                      <p:to>
                                        <p:strVal val="visible"/>
                                      </p:to>
                                    </p:set>
                                    <p:anim calcmode="lin" valueType="num">
                                      <p:cBhvr>
                                        <p:cTn id="12" dur="700" fill="hold"/>
                                        <p:tgtEl>
                                          <p:spTgt spid="2"/>
                                        </p:tgtEl>
                                        <p:attrNameLst>
                                          <p:attrName>ppt_w</p:attrName>
                                        </p:attrNameLst>
                                      </p:cBhvr>
                                      <p:tavLst>
                                        <p:tav tm="0">
                                          <p:val>
                                            <p:fltVal val="0"/>
                                          </p:val>
                                        </p:tav>
                                        <p:tav tm="100000">
                                          <p:val>
                                            <p:strVal val="#ppt_w"/>
                                          </p:val>
                                        </p:tav>
                                      </p:tavLst>
                                    </p:anim>
                                    <p:anim calcmode="lin" valueType="num">
                                      <p:cBhvr>
                                        <p:cTn id="13" dur="700" fill="hold"/>
                                        <p:tgtEl>
                                          <p:spTgt spid="2"/>
                                        </p:tgtEl>
                                        <p:attrNameLst>
                                          <p:attrName>ppt_h</p:attrName>
                                        </p:attrNameLst>
                                      </p:cBhvr>
                                      <p:tavLst>
                                        <p:tav tm="0">
                                          <p:val>
                                            <p:fltVal val="0"/>
                                          </p:val>
                                        </p:tav>
                                        <p:tav tm="100000">
                                          <p:val>
                                            <p:strVal val="#ppt_h"/>
                                          </p:val>
                                        </p:tav>
                                      </p:tavLst>
                                    </p:anim>
                                    <p:animEffect transition="in" filter="fade">
                                      <p:cBhvr>
                                        <p:cTn id="14" dur="700"/>
                                        <p:tgtEl>
                                          <p:spTgt spid="2"/>
                                        </p:tgtEl>
                                      </p:cBhvr>
                                    </p:animEffect>
                                  </p:childTnLst>
                                </p:cTn>
                              </p:par>
                              <p:par>
                                <p:cTn id="15" presetID="42" presetClass="entr" presetSubtype="0" fill="hold" grpId="0" nodeType="withEffect">
                                  <p:stCondLst>
                                    <p:cond delay="130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par>
                                <p:cTn id="20" presetID="53" presetClass="entr" presetSubtype="16" fill="hold" grpId="0" nodeType="withEffect">
                                  <p:stCondLst>
                                    <p:cond delay="300"/>
                                  </p:stCondLst>
                                  <p:childTnLst>
                                    <p:set>
                                      <p:cBhvr>
                                        <p:cTn id="21" dur="1" fill="hold">
                                          <p:stCondLst>
                                            <p:cond delay="0"/>
                                          </p:stCondLst>
                                        </p:cTn>
                                        <p:tgtEl>
                                          <p:spTgt spid="13"/>
                                        </p:tgtEl>
                                        <p:attrNameLst>
                                          <p:attrName>style.visibility</p:attrName>
                                        </p:attrNameLst>
                                      </p:cBhvr>
                                      <p:to>
                                        <p:strVal val="visible"/>
                                      </p:to>
                                    </p:set>
                                    <p:anim calcmode="lin" valueType="num">
                                      <p:cBhvr>
                                        <p:cTn id="22" dur="700" fill="hold"/>
                                        <p:tgtEl>
                                          <p:spTgt spid="13"/>
                                        </p:tgtEl>
                                        <p:attrNameLst>
                                          <p:attrName>ppt_w</p:attrName>
                                        </p:attrNameLst>
                                      </p:cBhvr>
                                      <p:tavLst>
                                        <p:tav tm="0">
                                          <p:val>
                                            <p:fltVal val="0"/>
                                          </p:val>
                                        </p:tav>
                                        <p:tav tm="100000">
                                          <p:val>
                                            <p:strVal val="#ppt_w"/>
                                          </p:val>
                                        </p:tav>
                                      </p:tavLst>
                                    </p:anim>
                                    <p:anim calcmode="lin" valueType="num">
                                      <p:cBhvr>
                                        <p:cTn id="23" dur="700" fill="hold"/>
                                        <p:tgtEl>
                                          <p:spTgt spid="13"/>
                                        </p:tgtEl>
                                        <p:attrNameLst>
                                          <p:attrName>ppt_h</p:attrName>
                                        </p:attrNameLst>
                                      </p:cBhvr>
                                      <p:tavLst>
                                        <p:tav tm="0">
                                          <p:val>
                                            <p:fltVal val="0"/>
                                          </p:val>
                                        </p:tav>
                                        <p:tav tm="100000">
                                          <p:val>
                                            <p:strVal val="#ppt_h"/>
                                          </p:val>
                                        </p:tav>
                                      </p:tavLst>
                                    </p:anim>
                                    <p:animEffect transition="in" filter="fade">
                                      <p:cBhvr>
                                        <p:cTn id="24" dur="700"/>
                                        <p:tgtEl>
                                          <p:spTgt spid="13"/>
                                        </p:tgtEl>
                                      </p:cBhvr>
                                    </p:animEffect>
                                  </p:childTnLst>
                                </p:cTn>
                              </p:par>
                              <p:par>
                                <p:cTn id="25" presetID="53" presetClass="entr" presetSubtype="16" fill="hold" grpId="0" nodeType="withEffect">
                                  <p:stCondLst>
                                    <p:cond delay="300"/>
                                  </p:stCondLst>
                                  <p:childTnLst>
                                    <p:set>
                                      <p:cBhvr>
                                        <p:cTn id="26" dur="1" fill="hold">
                                          <p:stCondLst>
                                            <p:cond delay="0"/>
                                          </p:stCondLst>
                                        </p:cTn>
                                        <p:tgtEl>
                                          <p:spTgt spid="14"/>
                                        </p:tgtEl>
                                        <p:attrNameLst>
                                          <p:attrName>style.visibility</p:attrName>
                                        </p:attrNameLst>
                                      </p:cBhvr>
                                      <p:to>
                                        <p:strVal val="visible"/>
                                      </p:to>
                                    </p:set>
                                    <p:anim calcmode="lin" valueType="num">
                                      <p:cBhvr>
                                        <p:cTn id="27" dur="700" fill="hold"/>
                                        <p:tgtEl>
                                          <p:spTgt spid="14"/>
                                        </p:tgtEl>
                                        <p:attrNameLst>
                                          <p:attrName>ppt_w</p:attrName>
                                        </p:attrNameLst>
                                      </p:cBhvr>
                                      <p:tavLst>
                                        <p:tav tm="0">
                                          <p:val>
                                            <p:fltVal val="0"/>
                                          </p:val>
                                        </p:tav>
                                        <p:tav tm="100000">
                                          <p:val>
                                            <p:strVal val="#ppt_w"/>
                                          </p:val>
                                        </p:tav>
                                      </p:tavLst>
                                    </p:anim>
                                    <p:anim calcmode="lin" valueType="num">
                                      <p:cBhvr>
                                        <p:cTn id="28" dur="700" fill="hold"/>
                                        <p:tgtEl>
                                          <p:spTgt spid="14"/>
                                        </p:tgtEl>
                                        <p:attrNameLst>
                                          <p:attrName>ppt_h</p:attrName>
                                        </p:attrNameLst>
                                      </p:cBhvr>
                                      <p:tavLst>
                                        <p:tav tm="0">
                                          <p:val>
                                            <p:fltVal val="0"/>
                                          </p:val>
                                        </p:tav>
                                        <p:tav tm="100000">
                                          <p:val>
                                            <p:strVal val="#ppt_h"/>
                                          </p:val>
                                        </p:tav>
                                      </p:tavLst>
                                    </p:anim>
                                    <p:animEffect transition="in" filter="fade">
                                      <p:cBhvr>
                                        <p:cTn id="29" dur="7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 grpId="0" animBg="1"/>
      <p:bldP spid="4" grpId="0"/>
      <p:bldP spid="13" grpId="0" animBg="1"/>
      <p:bldP spid="1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stretch>
            <a:fillRect/>
          </a:stretch>
        </p:blipFill>
        <p:spPr>
          <a:xfrm>
            <a:off x="-529" y="-297"/>
            <a:ext cx="12193057" cy="6858594"/>
          </a:xfrm>
          <a:prstGeom prst="rect">
            <a:avLst/>
          </a:prstGeom>
        </p:spPr>
      </p:pic>
      <p:sp>
        <p:nvSpPr>
          <p:cNvPr id="6" name="矩形 5"/>
          <p:cNvSpPr/>
          <p:nvPr/>
        </p:nvSpPr>
        <p:spPr>
          <a:xfrm>
            <a:off x="3331029" y="0"/>
            <a:ext cx="8860971" cy="6858000"/>
          </a:xfrm>
          <a:custGeom>
            <a:avLst/>
            <a:gdLst>
              <a:gd name="connsiteX0" fmla="*/ 0 w 8860971"/>
              <a:gd name="connsiteY0" fmla="*/ 0 h 6858000"/>
              <a:gd name="connsiteX1" fmla="*/ 8860971 w 8860971"/>
              <a:gd name="connsiteY1" fmla="*/ 0 h 6858000"/>
              <a:gd name="connsiteX2" fmla="*/ 8860971 w 8860971"/>
              <a:gd name="connsiteY2" fmla="*/ 6858000 h 6858000"/>
              <a:gd name="connsiteX3" fmla="*/ 0 w 8860971"/>
              <a:gd name="connsiteY3" fmla="*/ 6858000 h 6858000"/>
              <a:gd name="connsiteX4" fmla="*/ 0 w 8860971"/>
              <a:gd name="connsiteY4" fmla="*/ 0 h 6858000"/>
              <a:gd name="connsiteX0-1" fmla="*/ 1334530 w 8860971"/>
              <a:gd name="connsiteY0-2" fmla="*/ 0 h 6858000"/>
              <a:gd name="connsiteX1-3" fmla="*/ 8860971 w 8860971"/>
              <a:gd name="connsiteY1-4" fmla="*/ 0 h 6858000"/>
              <a:gd name="connsiteX2-5" fmla="*/ 8860971 w 8860971"/>
              <a:gd name="connsiteY2-6" fmla="*/ 6858000 h 6858000"/>
              <a:gd name="connsiteX3-7" fmla="*/ 0 w 8860971"/>
              <a:gd name="connsiteY3-8" fmla="*/ 6858000 h 6858000"/>
              <a:gd name="connsiteX4-9" fmla="*/ 1334530 w 8860971"/>
              <a:gd name="connsiteY4-10" fmla="*/ 0 h 6858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8860971" h="6858000">
                <a:moveTo>
                  <a:pt x="1334530" y="0"/>
                </a:moveTo>
                <a:lnTo>
                  <a:pt x="8860971" y="0"/>
                </a:lnTo>
                <a:lnTo>
                  <a:pt x="8860971" y="6858000"/>
                </a:lnTo>
                <a:lnTo>
                  <a:pt x="0" y="6858000"/>
                </a:lnTo>
                <a:lnTo>
                  <a:pt x="1334530" y="0"/>
                </a:lnTo>
                <a:close/>
              </a:path>
            </a:pathLst>
          </a:custGeom>
          <a:gradFill flip="none" rotWithShape="1">
            <a:gsLst>
              <a:gs pos="0">
                <a:schemeClr val="tx1">
                  <a:lumMod val="92000"/>
                  <a:lumOff val="8000"/>
                  <a:alpha val="3000"/>
                </a:schemeClr>
              </a:gs>
              <a:gs pos="100000">
                <a:srgbClr val="535353">
                  <a:alpha val="3000"/>
                </a:srgbClr>
              </a:gs>
              <a:gs pos="56000">
                <a:srgbClr val="3C3C3C">
                  <a:lumMod val="92000"/>
                  <a:lumOff val="8000"/>
                  <a:alpha val="4000"/>
                </a:srgb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5719876" y="2251280"/>
            <a:ext cx="3479131" cy="692459"/>
            <a:chOff x="4622525" y="3017393"/>
            <a:chExt cx="3479131" cy="811440"/>
          </a:xfrm>
        </p:grpSpPr>
        <p:sp>
          <p:nvSpPr>
            <p:cNvPr id="13" name="圆角矩形 12"/>
            <p:cNvSpPr/>
            <p:nvPr/>
          </p:nvSpPr>
          <p:spPr>
            <a:xfrm>
              <a:off x="4622525" y="3017393"/>
              <a:ext cx="3479131" cy="811440"/>
            </a:xfrm>
            <a:prstGeom prst="roundRect">
              <a:avLst>
                <a:gd name="adj" fmla="val 50000"/>
              </a:avLst>
            </a:prstGeom>
            <a:gradFill>
              <a:gsLst>
                <a:gs pos="0">
                  <a:schemeClr val="bg1"/>
                </a:gs>
                <a:gs pos="100000">
                  <a:schemeClr val="accent2">
                    <a:alpha val="32000"/>
                    <a:lumMod val="0"/>
                    <a:lumOff val="100000"/>
                  </a:schemeClr>
                </a:gs>
                <a:gs pos="56000">
                  <a:schemeClr val="tx1">
                    <a:lumMod val="12000"/>
                    <a:lumOff val="88000"/>
                    <a:alpha val="9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5253726" y="3100607"/>
              <a:ext cx="2216728" cy="685253"/>
            </a:xfrm>
            <a:prstGeom prst="rect">
              <a:avLst/>
            </a:prstGeom>
            <a:noFill/>
          </p:spPr>
          <p:txBody>
            <a:bodyPr wrap="square" rtlCol="0">
              <a:spAutoFit/>
            </a:bodyPr>
            <a:lstStyle/>
            <a:p>
              <a:r>
                <a:rPr lang="zh-CN" altLang="en-US" sz="3200" dirty="0">
                  <a:solidFill>
                    <a:srgbClr val="3C3C3C"/>
                  </a:solidFill>
                  <a:latin typeface="微软雅黑" panose="020B0503020204020204" pitchFamily="34" charset="-122"/>
                  <a:ea typeface="微软雅黑" panose="020B0503020204020204" pitchFamily="34" charset="-122"/>
                </a:rPr>
                <a:t>需求分析</a:t>
              </a:r>
            </a:p>
          </p:txBody>
        </p:sp>
      </p:grpSp>
      <p:grpSp>
        <p:nvGrpSpPr>
          <p:cNvPr id="3" name="组合 2"/>
          <p:cNvGrpSpPr/>
          <p:nvPr/>
        </p:nvGrpSpPr>
        <p:grpSpPr>
          <a:xfrm>
            <a:off x="5468160" y="3350299"/>
            <a:ext cx="3479131" cy="692459"/>
            <a:chOff x="8374264" y="2041584"/>
            <a:chExt cx="3479131" cy="692459"/>
          </a:xfrm>
        </p:grpSpPr>
        <p:sp>
          <p:nvSpPr>
            <p:cNvPr id="25" name="圆角矩形 24"/>
            <p:cNvSpPr/>
            <p:nvPr/>
          </p:nvSpPr>
          <p:spPr>
            <a:xfrm>
              <a:off x="8374264" y="2041584"/>
              <a:ext cx="3479131" cy="692459"/>
            </a:xfrm>
            <a:prstGeom prst="roundRect">
              <a:avLst>
                <a:gd name="adj" fmla="val 50000"/>
              </a:avLst>
            </a:prstGeom>
            <a:gradFill>
              <a:gsLst>
                <a:gs pos="0">
                  <a:schemeClr val="bg1"/>
                </a:gs>
                <a:gs pos="100000">
                  <a:schemeClr val="accent2">
                    <a:alpha val="32000"/>
                    <a:lumMod val="0"/>
                    <a:lumOff val="100000"/>
                  </a:schemeClr>
                </a:gs>
                <a:gs pos="56000">
                  <a:schemeClr val="tx1">
                    <a:lumMod val="12000"/>
                    <a:lumOff val="88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8944850" y="2098280"/>
              <a:ext cx="2337958" cy="584775"/>
            </a:xfrm>
            <a:prstGeom prst="rect">
              <a:avLst/>
            </a:prstGeom>
            <a:noFill/>
          </p:spPr>
          <p:txBody>
            <a:bodyPr wrap="square" rtlCol="0">
              <a:spAutoFit/>
            </a:bodyPr>
            <a:lstStyle/>
            <a:p>
              <a:r>
                <a:rPr lang="zh-CN" altLang="en-US" sz="3200" dirty="0">
                  <a:solidFill>
                    <a:srgbClr val="3C3C3C"/>
                  </a:solidFill>
                  <a:latin typeface="微软雅黑" panose="020B0503020204020204" pitchFamily="34" charset="-122"/>
                  <a:ea typeface="微软雅黑" panose="020B0503020204020204" pitchFamily="34" charset="-122"/>
                </a:rPr>
                <a:t>页面设计</a:t>
              </a:r>
            </a:p>
          </p:txBody>
        </p:sp>
      </p:grpSp>
      <p:grpSp>
        <p:nvGrpSpPr>
          <p:cNvPr id="4" name="组合 3"/>
          <p:cNvGrpSpPr/>
          <p:nvPr/>
        </p:nvGrpSpPr>
        <p:grpSpPr>
          <a:xfrm>
            <a:off x="5245544" y="4443289"/>
            <a:ext cx="3479131" cy="692459"/>
            <a:chOff x="8275895" y="558928"/>
            <a:chExt cx="3479131" cy="692459"/>
          </a:xfrm>
        </p:grpSpPr>
        <p:sp>
          <p:nvSpPr>
            <p:cNvPr id="26" name="圆角矩形 25"/>
            <p:cNvSpPr/>
            <p:nvPr/>
          </p:nvSpPr>
          <p:spPr>
            <a:xfrm>
              <a:off x="8275895" y="558928"/>
              <a:ext cx="3479131" cy="692459"/>
            </a:xfrm>
            <a:prstGeom prst="roundRect">
              <a:avLst>
                <a:gd name="adj" fmla="val 50000"/>
              </a:avLst>
            </a:prstGeom>
            <a:gradFill>
              <a:gsLst>
                <a:gs pos="0">
                  <a:schemeClr val="bg1"/>
                </a:gs>
                <a:gs pos="100000">
                  <a:schemeClr val="accent2">
                    <a:alpha val="32000"/>
                    <a:lumMod val="0"/>
                    <a:lumOff val="100000"/>
                  </a:schemeClr>
                </a:gs>
                <a:gs pos="56000">
                  <a:schemeClr val="tx1">
                    <a:lumMod val="12000"/>
                    <a:lumOff val="88000"/>
                    <a:alpha val="8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8735591" y="612769"/>
              <a:ext cx="2559737" cy="584775"/>
            </a:xfrm>
            <a:prstGeom prst="rect">
              <a:avLst/>
            </a:prstGeom>
            <a:noFill/>
          </p:spPr>
          <p:txBody>
            <a:bodyPr wrap="square" rtlCol="0">
              <a:spAutoFit/>
            </a:bodyPr>
            <a:lstStyle/>
            <a:p>
              <a:r>
                <a:rPr lang="zh-CN" altLang="en-US" sz="3200" dirty="0">
                  <a:solidFill>
                    <a:srgbClr val="3C3C3C"/>
                  </a:solidFill>
                  <a:latin typeface="微软雅黑" panose="020B0503020204020204" pitchFamily="34" charset="-122"/>
                  <a:ea typeface="微软雅黑" panose="020B0503020204020204" pitchFamily="34" charset="-122"/>
                </a:rPr>
                <a:t>开发环境</a:t>
              </a:r>
            </a:p>
          </p:txBody>
        </p:sp>
      </p:grpSp>
      <p:grpSp>
        <p:nvGrpSpPr>
          <p:cNvPr id="8" name="组合 7"/>
          <p:cNvGrpSpPr/>
          <p:nvPr/>
        </p:nvGrpSpPr>
        <p:grpSpPr>
          <a:xfrm>
            <a:off x="5030939" y="5536279"/>
            <a:ext cx="3533570" cy="692459"/>
            <a:chOff x="7600366" y="319496"/>
            <a:chExt cx="3533570" cy="692459"/>
          </a:xfrm>
        </p:grpSpPr>
        <p:sp>
          <p:nvSpPr>
            <p:cNvPr id="27" name="圆角矩形 26"/>
            <p:cNvSpPr/>
            <p:nvPr/>
          </p:nvSpPr>
          <p:spPr>
            <a:xfrm>
              <a:off x="7600366" y="319496"/>
              <a:ext cx="3479131" cy="692459"/>
            </a:xfrm>
            <a:prstGeom prst="roundRect">
              <a:avLst>
                <a:gd name="adj" fmla="val 50000"/>
              </a:avLst>
            </a:prstGeom>
            <a:gradFill>
              <a:gsLst>
                <a:gs pos="0">
                  <a:schemeClr val="bg1"/>
                </a:gs>
                <a:gs pos="100000">
                  <a:schemeClr val="accent2">
                    <a:alpha val="32000"/>
                    <a:lumMod val="0"/>
                    <a:lumOff val="100000"/>
                  </a:schemeClr>
                </a:gs>
                <a:gs pos="56000">
                  <a:schemeClr val="tx1">
                    <a:lumMod val="12000"/>
                    <a:lumOff val="88000"/>
                    <a:alpha val="92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8130115" y="374669"/>
              <a:ext cx="3003821" cy="584775"/>
            </a:xfrm>
            <a:prstGeom prst="rect">
              <a:avLst/>
            </a:prstGeom>
            <a:noFill/>
          </p:spPr>
          <p:txBody>
            <a:bodyPr wrap="square" rtlCol="0">
              <a:spAutoFit/>
            </a:bodyPr>
            <a:lstStyle/>
            <a:p>
              <a:r>
                <a:rPr lang="zh-CN" altLang="en-US" sz="3200" dirty="0">
                  <a:solidFill>
                    <a:srgbClr val="3C3C3C"/>
                  </a:solidFill>
                  <a:latin typeface="微软雅黑" panose="020B0503020204020204" pitchFamily="34" charset="-122"/>
                  <a:ea typeface="微软雅黑" panose="020B0503020204020204" pitchFamily="34" charset="-122"/>
                </a:rPr>
                <a:t>流程规划</a:t>
              </a:r>
            </a:p>
          </p:txBody>
        </p:sp>
      </p:grpSp>
      <p:sp>
        <p:nvSpPr>
          <p:cNvPr id="7" name="矩形 6"/>
          <p:cNvSpPr/>
          <p:nvPr/>
        </p:nvSpPr>
        <p:spPr>
          <a:xfrm>
            <a:off x="0" y="0"/>
            <a:ext cx="4690802" cy="6858297"/>
          </a:xfrm>
          <a:custGeom>
            <a:avLst/>
            <a:gdLst>
              <a:gd name="connsiteX0" fmla="*/ 0 w 3331558"/>
              <a:gd name="connsiteY0" fmla="*/ 0 h 6858297"/>
              <a:gd name="connsiteX1" fmla="*/ 3331558 w 3331558"/>
              <a:gd name="connsiteY1" fmla="*/ 0 h 6858297"/>
              <a:gd name="connsiteX2" fmla="*/ 3331558 w 3331558"/>
              <a:gd name="connsiteY2" fmla="*/ 6858297 h 6858297"/>
              <a:gd name="connsiteX3" fmla="*/ 0 w 3331558"/>
              <a:gd name="connsiteY3" fmla="*/ 6858297 h 6858297"/>
              <a:gd name="connsiteX4" fmla="*/ 0 w 3331558"/>
              <a:gd name="connsiteY4" fmla="*/ 0 h 6858297"/>
              <a:gd name="connsiteX0-1" fmla="*/ 0 w 4690802"/>
              <a:gd name="connsiteY0-2" fmla="*/ 0 h 6858297"/>
              <a:gd name="connsiteX1-3" fmla="*/ 4690802 w 4690802"/>
              <a:gd name="connsiteY1-4" fmla="*/ 0 h 6858297"/>
              <a:gd name="connsiteX2-5" fmla="*/ 3331558 w 4690802"/>
              <a:gd name="connsiteY2-6" fmla="*/ 6858297 h 6858297"/>
              <a:gd name="connsiteX3-7" fmla="*/ 0 w 4690802"/>
              <a:gd name="connsiteY3-8" fmla="*/ 6858297 h 6858297"/>
              <a:gd name="connsiteX4-9" fmla="*/ 0 w 4690802"/>
              <a:gd name="connsiteY4-10" fmla="*/ 0 h 685829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4690802" h="6858297">
                <a:moveTo>
                  <a:pt x="0" y="0"/>
                </a:moveTo>
                <a:lnTo>
                  <a:pt x="4690802" y="0"/>
                </a:lnTo>
                <a:lnTo>
                  <a:pt x="3331558" y="6858297"/>
                </a:lnTo>
                <a:lnTo>
                  <a:pt x="0" y="6858297"/>
                </a:lnTo>
                <a:lnTo>
                  <a:pt x="0" y="0"/>
                </a:lnTo>
                <a:close/>
              </a:path>
            </a:pathLst>
          </a:custGeom>
          <a:solidFill>
            <a:schemeClr val="tx1">
              <a:lumMod val="75000"/>
              <a:lumOff val="2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p:cNvSpPr txBox="1"/>
          <p:nvPr/>
        </p:nvSpPr>
        <p:spPr>
          <a:xfrm>
            <a:off x="415975" y="2422110"/>
            <a:ext cx="4252461" cy="1569660"/>
          </a:xfrm>
          <a:prstGeom prst="rect">
            <a:avLst/>
          </a:prstGeom>
          <a:noFill/>
        </p:spPr>
        <p:txBody>
          <a:bodyPr wrap="square" rtlCol="0">
            <a:spAutoFit/>
          </a:bodyPr>
          <a:lstStyle/>
          <a:p>
            <a:r>
              <a:rPr lang="en-US" altLang="zh-CN" sz="9600" dirty="0">
                <a:solidFill>
                  <a:schemeClr val="bg1"/>
                </a:solidFill>
                <a:latin typeface="微软雅黑" panose="020B0503020204020204" pitchFamily="34" charset="-122"/>
                <a:ea typeface="微软雅黑" panose="020B0503020204020204" pitchFamily="34" charset="-122"/>
              </a:rPr>
              <a:t>C</a:t>
            </a:r>
            <a:r>
              <a:rPr lang="en-US" altLang="zh-CN" sz="4800" dirty="0">
                <a:solidFill>
                  <a:schemeClr val="bg1"/>
                </a:solidFill>
                <a:latin typeface="微软雅黑" panose="020B0503020204020204" pitchFamily="34" charset="-122"/>
                <a:ea typeface="微软雅黑" panose="020B0503020204020204" pitchFamily="34" charset="-122"/>
              </a:rPr>
              <a:t>ONTENS</a:t>
            </a:r>
            <a:endParaRPr lang="zh-CN" altLang="en-US" sz="4800" dirty="0">
              <a:solidFill>
                <a:schemeClr val="bg1"/>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1549993" y="2154567"/>
            <a:ext cx="1984424" cy="923330"/>
          </a:xfrm>
          <a:prstGeom prst="rect">
            <a:avLst/>
          </a:prstGeom>
          <a:noFill/>
        </p:spPr>
        <p:txBody>
          <a:bodyPr wrap="square" rtlCol="0">
            <a:spAutoFit/>
          </a:bodyPr>
          <a:lstStyle/>
          <a:p>
            <a:r>
              <a:rPr lang="zh-CN" altLang="en-US" sz="5400" spc="300" dirty="0">
                <a:solidFill>
                  <a:schemeClr val="bg1"/>
                </a:solidFill>
                <a:latin typeface="微软雅黑" panose="020B0503020204020204" pitchFamily="34" charset="-122"/>
                <a:ea typeface="微软雅黑" panose="020B0503020204020204" pitchFamily="34" charset="-122"/>
              </a:rPr>
              <a:t>目 录</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par>
                                <p:cTn id="15" presetID="2" presetClass="entr" presetSubtype="2" fill="hold" nodeType="withEffect">
                                  <p:stCondLst>
                                    <p:cond delay="70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1+#ppt_w/2"/>
                                          </p:val>
                                        </p:tav>
                                        <p:tav tm="100000">
                                          <p:val>
                                            <p:strVal val="#ppt_x"/>
                                          </p:val>
                                        </p:tav>
                                      </p:tavLst>
                                    </p:anim>
                                    <p:anim calcmode="lin" valueType="num">
                                      <p:cBhvr additive="base">
                                        <p:cTn id="18" dur="500" fill="hold"/>
                                        <p:tgtEl>
                                          <p:spTgt spid="2"/>
                                        </p:tgtEl>
                                        <p:attrNameLst>
                                          <p:attrName>ppt_y</p:attrName>
                                        </p:attrNameLst>
                                      </p:cBhvr>
                                      <p:tavLst>
                                        <p:tav tm="0">
                                          <p:val>
                                            <p:strVal val="#ppt_y"/>
                                          </p:val>
                                        </p:tav>
                                        <p:tav tm="100000">
                                          <p:val>
                                            <p:strVal val="#ppt_y"/>
                                          </p:val>
                                        </p:tav>
                                      </p:tavLst>
                                    </p:anim>
                                  </p:childTnLst>
                                </p:cTn>
                              </p:par>
                              <p:par>
                                <p:cTn id="19" presetID="2" presetClass="entr" presetSubtype="2" fill="hold" nodeType="withEffect">
                                  <p:stCondLst>
                                    <p:cond delay="90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1+#ppt_w/2"/>
                                          </p:val>
                                        </p:tav>
                                        <p:tav tm="100000">
                                          <p:val>
                                            <p:strVal val="#ppt_x"/>
                                          </p:val>
                                        </p:tav>
                                      </p:tavLst>
                                    </p:anim>
                                    <p:anim calcmode="lin" valueType="num">
                                      <p:cBhvr additive="base">
                                        <p:cTn id="22" dur="500" fill="hold"/>
                                        <p:tgtEl>
                                          <p:spTgt spid="3"/>
                                        </p:tgtEl>
                                        <p:attrNameLst>
                                          <p:attrName>ppt_y</p:attrName>
                                        </p:attrNameLst>
                                      </p:cBhvr>
                                      <p:tavLst>
                                        <p:tav tm="0">
                                          <p:val>
                                            <p:strVal val="#ppt_y"/>
                                          </p:val>
                                        </p:tav>
                                        <p:tav tm="100000">
                                          <p:val>
                                            <p:strVal val="#ppt_y"/>
                                          </p:val>
                                        </p:tav>
                                      </p:tavLst>
                                    </p:anim>
                                  </p:childTnLst>
                                </p:cTn>
                              </p:par>
                              <p:par>
                                <p:cTn id="23" presetID="2" presetClass="entr" presetSubtype="2" fill="hold" nodeType="withEffect">
                                  <p:stCondLst>
                                    <p:cond delay="120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1+#ppt_w/2"/>
                                          </p:val>
                                        </p:tav>
                                        <p:tav tm="100000">
                                          <p:val>
                                            <p:strVal val="#ppt_x"/>
                                          </p:val>
                                        </p:tav>
                                      </p:tavLst>
                                    </p:anim>
                                    <p:anim calcmode="lin" valueType="num">
                                      <p:cBhvr additive="base">
                                        <p:cTn id="26" dur="500" fill="hold"/>
                                        <p:tgtEl>
                                          <p:spTgt spid="4"/>
                                        </p:tgtEl>
                                        <p:attrNameLst>
                                          <p:attrName>ppt_y</p:attrName>
                                        </p:attrNameLst>
                                      </p:cBhvr>
                                      <p:tavLst>
                                        <p:tav tm="0">
                                          <p:val>
                                            <p:strVal val="#ppt_y"/>
                                          </p:val>
                                        </p:tav>
                                        <p:tav tm="100000">
                                          <p:val>
                                            <p:strVal val="#ppt_y"/>
                                          </p:val>
                                        </p:tav>
                                      </p:tavLst>
                                    </p:anim>
                                  </p:childTnLst>
                                </p:cTn>
                              </p:par>
                              <p:par>
                                <p:cTn id="27" presetID="2" presetClass="entr" presetSubtype="2" fill="hold" nodeType="withEffect">
                                  <p:stCondLst>
                                    <p:cond delay="1500"/>
                                  </p:stCondLst>
                                  <p:childTnLst>
                                    <p:set>
                                      <p:cBhvr>
                                        <p:cTn id="28" dur="1" fill="hold">
                                          <p:stCondLst>
                                            <p:cond delay="0"/>
                                          </p:stCondLst>
                                        </p:cTn>
                                        <p:tgtEl>
                                          <p:spTgt spid="8"/>
                                        </p:tgtEl>
                                        <p:attrNameLst>
                                          <p:attrName>style.visibility</p:attrName>
                                        </p:attrNameLst>
                                      </p:cBhvr>
                                      <p:to>
                                        <p:strVal val="visible"/>
                                      </p:to>
                                    </p:set>
                                    <p:anim calcmode="lin" valueType="num">
                                      <p:cBhvr additive="base">
                                        <p:cTn id="29" dur="500" fill="hold"/>
                                        <p:tgtEl>
                                          <p:spTgt spid="8"/>
                                        </p:tgtEl>
                                        <p:attrNameLst>
                                          <p:attrName>ppt_x</p:attrName>
                                        </p:attrNameLst>
                                      </p:cBhvr>
                                      <p:tavLst>
                                        <p:tav tm="0">
                                          <p:val>
                                            <p:strVal val="1+#ppt_w/2"/>
                                          </p:val>
                                        </p:tav>
                                        <p:tav tm="100000">
                                          <p:val>
                                            <p:strVal val="#ppt_x"/>
                                          </p:val>
                                        </p:tav>
                                      </p:tavLst>
                                    </p:anim>
                                    <p:anim calcmode="lin" valueType="num">
                                      <p:cBhvr additive="base">
                                        <p:cTn id="30"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rcRect t="7536" b="7536"/>
          <a:stretch>
            <a:fillRect/>
          </a:stretch>
        </p:blipFill>
        <p:spPr>
          <a:xfrm flipH="1">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4" name="文本框 3"/>
          <p:cNvSpPr txBox="1"/>
          <p:nvPr/>
        </p:nvSpPr>
        <p:spPr>
          <a:xfrm>
            <a:off x="776315" y="3751242"/>
            <a:ext cx="3117142" cy="707886"/>
          </a:xfrm>
          <a:prstGeom prst="rect">
            <a:avLst/>
          </a:prstGeom>
          <a:noFill/>
        </p:spPr>
        <p:txBody>
          <a:bodyPr wrap="squar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  需求分析</a:t>
            </a:r>
          </a:p>
        </p:txBody>
      </p:sp>
      <p:sp>
        <p:nvSpPr>
          <p:cNvPr id="8" name="矩形 7"/>
          <p:cNvSpPr/>
          <p:nvPr/>
        </p:nvSpPr>
        <p:spPr>
          <a:xfrm>
            <a:off x="5712577" y="2004394"/>
            <a:ext cx="5539213" cy="3139321"/>
          </a:xfrm>
          <a:prstGeom prst="rect">
            <a:avLst/>
          </a:prstGeom>
        </p:spPr>
        <p:txBody>
          <a:bodyPr wrap="square">
            <a:spAutoFit/>
          </a:bodyPr>
          <a:lstStyle/>
          <a:p>
            <a:pPr lvl="0"/>
            <a:r>
              <a:rPr lang="en-US" altLang="zh-CN" dirty="0"/>
              <a:t>1.</a:t>
            </a:r>
            <a:r>
              <a:rPr lang="zh-CN" altLang="zh-CN" dirty="0"/>
              <a:t>文档收集人可以新增文档收集任务，包括收集任务的标题、任务描述、空白文档下载。</a:t>
            </a:r>
          </a:p>
          <a:p>
            <a:pPr lvl="0"/>
            <a:r>
              <a:rPr lang="en-US" altLang="zh-CN" dirty="0"/>
              <a:t>2.</a:t>
            </a:r>
            <a:r>
              <a:rPr lang="zh-CN" altLang="zh-CN" dirty="0"/>
              <a:t>文档收集人可以为某个文档收集任务设置收集属性，包括收集文件个数与内容，文档收集的起止日期和时间。</a:t>
            </a:r>
          </a:p>
          <a:p>
            <a:pPr lvl="0"/>
            <a:r>
              <a:rPr lang="en-US" altLang="zh-CN" dirty="0"/>
              <a:t>3.</a:t>
            </a:r>
            <a:r>
              <a:rPr lang="zh-CN" altLang="zh-CN" dirty="0"/>
              <a:t>文档收集人可以为某个文档收集任务指定文档提交者。</a:t>
            </a:r>
          </a:p>
          <a:p>
            <a:pPr lvl="0"/>
            <a:r>
              <a:rPr lang="en-US" altLang="zh-CN" b="1" dirty="0"/>
              <a:t>4.</a:t>
            </a:r>
            <a:r>
              <a:rPr lang="zh-CN" altLang="zh-CN" b="1" dirty="0"/>
              <a:t>空白文档由文档收集人自行上传，供文档提交人下载。上传的可以是一个文档，也可以是一个压缩包。</a:t>
            </a:r>
            <a:endParaRPr lang="zh-CN" altLang="zh-CN" dirty="0"/>
          </a:p>
          <a:p>
            <a:pPr lvl="0"/>
            <a:r>
              <a:rPr lang="en-US" altLang="zh-CN" b="1" dirty="0"/>
              <a:t>5.</a:t>
            </a:r>
            <a:r>
              <a:rPr lang="zh-CN" altLang="zh-CN" b="1" dirty="0"/>
              <a:t>文件个数优先于文档收集时间，即指定完收集文件个数后，一旦满足，尽管时间没到也不予提交。</a:t>
            </a:r>
            <a:endParaRPr lang="zh-CN" altLang="zh-CN" dirty="0"/>
          </a:p>
        </p:txBody>
      </p:sp>
      <p:sp>
        <p:nvSpPr>
          <p:cNvPr id="9" name="文本框 8"/>
          <p:cNvSpPr txBox="1"/>
          <p:nvPr/>
        </p:nvSpPr>
        <p:spPr>
          <a:xfrm>
            <a:off x="1565429" y="2628175"/>
            <a:ext cx="1538913" cy="1107996"/>
          </a:xfrm>
          <a:prstGeom prst="rect">
            <a:avLst/>
          </a:prstGeom>
          <a:noFill/>
        </p:spPr>
        <p:txBody>
          <a:bodyPr wrap="square" rtlCol="0">
            <a:spAutoFit/>
          </a:bodyPr>
          <a:lstStyle/>
          <a:p>
            <a:r>
              <a:rPr lang="en-US" altLang="zh-CN" sz="6600" spc="600" dirty="0">
                <a:solidFill>
                  <a:schemeClr val="bg1"/>
                </a:solidFill>
                <a:latin typeface="微软雅黑" panose="020B0503020204020204" pitchFamily="34" charset="-122"/>
                <a:ea typeface="微软雅黑" panose="020B0503020204020204" pitchFamily="34" charset="-122"/>
              </a:rPr>
              <a:t>01</a:t>
            </a:r>
            <a:endParaRPr lang="zh-CN" altLang="en-US" sz="6600" spc="6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685800" y="2305050"/>
            <a:ext cx="2819400" cy="2247900"/>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985507" y="2036144"/>
            <a:ext cx="1068381" cy="826982"/>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5473966" y="2035140"/>
            <a:ext cx="96124" cy="414495"/>
          </a:xfrm>
          <a:prstGeom prst="rect">
            <a:avLst/>
          </a:prstGeom>
          <a:solidFill>
            <a:srgbClr val="7D79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2E66C0E3-FEB0-45CF-895B-83DA294E1B32}"/>
              </a:ext>
            </a:extLst>
          </p:cNvPr>
          <p:cNvSpPr/>
          <p:nvPr/>
        </p:nvSpPr>
        <p:spPr>
          <a:xfrm>
            <a:off x="5712577" y="887303"/>
            <a:ext cx="1068381" cy="826982"/>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94345E3B-6415-4723-A136-B8443A871F07}"/>
              </a:ext>
            </a:extLst>
          </p:cNvPr>
          <p:cNvSpPr txBox="1"/>
          <p:nvPr/>
        </p:nvSpPr>
        <p:spPr>
          <a:xfrm>
            <a:off x="6096000" y="1116128"/>
            <a:ext cx="4509568" cy="584775"/>
          </a:xfrm>
          <a:prstGeom prst="rect">
            <a:avLst/>
          </a:prstGeom>
          <a:noFill/>
        </p:spPr>
        <p:txBody>
          <a:bodyPr wrap="none" rtlCol="0">
            <a:spAutoFit/>
          </a:bodyPr>
          <a:lstStyle/>
          <a:p>
            <a:r>
              <a:rPr lang="en-US" altLang="zh-CN" sz="3200" dirty="0">
                <a:latin typeface="微软雅黑" panose="020B0503020204020204" pitchFamily="34" charset="-122"/>
                <a:ea typeface="微软雅黑" panose="020B0503020204020204" pitchFamily="34" charset="-122"/>
              </a:rPr>
              <a:t>3.1.1 </a:t>
            </a:r>
            <a:r>
              <a:rPr lang="zh-CN" altLang="en-US" sz="3200" dirty="0">
                <a:latin typeface="微软雅黑" panose="020B0503020204020204" pitchFamily="34" charset="-122"/>
                <a:ea typeface="微软雅黑" panose="020B0503020204020204" pitchFamily="34" charset="-122"/>
              </a:rPr>
              <a:t>文档收集任务管理</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700"/>
                                        <p:tgtEl>
                                          <p:spTgt spid="5"/>
                                        </p:tgtEl>
                                      </p:cBhvr>
                                    </p:animEffect>
                                  </p:childTnLst>
                                </p:cTn>
                              </p:par>
                              <p:par>
                                <p:cTn id="8" presetID="22" presetClass="entr" presetSubtype="8" fill="hold" grpId="0" nodeType="withEffect">
                                  <p:stCondLst>
                                    <p:cond delay="300"/>
                                  </p:stCondLst>
                                  <p:childTnLst>
                                    <p:set>
                                      <p:cBhvr>
                                        <p:cTn id="9" dur="1" fill="hold">
                                          <p:stCondLst>
                                            <p:cond delay="0"/>
                                          </p:stCondLst>
                                        </p:cTn>
                                        <p:tgtEl>
                                          <p:spTgt spid="10"/>
                                        </p:tgtEl>
                                        <p:attrNameLst>
                                          <p:attrName>style.visibility</p:attrName>
                                        </p:attrNameLst>
                                      </p:cBhvr>
                                      <p:to>
                                        <p:strVal val="visible"/>
                                      </p:to>
                                    </p:set>
                                    <p:animEffect transition="in" filter="wipe(left)">
                                      <p:cBhvr>
                                        <p:cTn id="10" dur="700"/>
                                        <p:tgtEl>
                                          <p:spTgt spid="10"/>
                                        </p:tgtEl>
                                      </p:cBhvr>
                                    </p:animEffect>
                                  </p:childTnLst>
                                </p:cTn>
                              </p:par>
                              <p:par>
                                <p:cTn id="11" presetID="10" presetClass="entr" presetSubtype="0" fill="hold" grpId="0" nodeType="withEffect">
                                  <p:stCondLst>
                                    <p:cond delay="7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800"/>
                                        <p:tgtEl>
                                          <p:spTgt spid="9"/>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900"/>
                                        <p:tgtEl>
                                          <p:spTgt spid="4"/>
                                        </p:tgtEl>
                                      </p:cBhvr>
                                    </p:animEffect>
                                  </p:childTnLst>
                                </p:cTn>
                              </p:par>
                            </p:childTnLst>
                          </p:cTn>
                        </p:par>
                        <p:par>
                          <p:cTn id="17" fill="hold">
                            <p:stCondLst>
                              <p:cond delay="1000"/>
                            </p:stCondLst>
                            <p:childTnLst>
                              <p:par>
                                <p:cTn id="18" presetID="22" presetClass="entr" presetSubtype="1"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wipe(up)">
                                      <p:cBhvr>
                                        <p:cTn id="20" dur="500"/>
                                        <p:tgtEl>
                                          <p:spTgt spid="18"/>
                                        </p:tgtEl>
                                      </p:cBhvr>
                                    </p:animEffect>
                                  </p:childTnLst>
                                </p:cTn>
                              </p:par>
                            </p:childTnLst>
                          </p:cTn>
                        </p:par>
                        <p:par>
                          <p:cTn id="21" fill="hold">
                            <p:stCondLst>
                              <p:cond delay="1500"/>
                            </p:stCondLst>
                            <p:childTnLst>
                              <p:par>
                                <p:cTn id="22" presetID="41" presetClass="entr" presetSubtype="0" fill="hold" grpId="0" nodeType="afterEffect">
                                  <p:stCondLst>
                                    <p:cond delay="0"/>
                                  </p:stCondLst>
                                  <p:iterate type="lt">
                                    <p:tmPct val="10000"/>
                                  </p:iterate>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8"/>
                                        </p:tgtEl>
                                        <p:attrNameLst>
                                          <p:attrName>ppt_y</p:attrName>
                                        </p:attrNameLst>
                                      </p:cBhvr>
                                      <p:tavLst>
                                        <p:tav tm="0">
                                          <p:val>
                                            <p:strVal val="#ppt_y"/>
                                          </p:val>
                                        </p:tav>
                                        <p:tav tm="100000">
                                          <p:val>
                                            <p:strVal val="#ppt_y"/>
                                          </p:val>
                                        </p:tav>
                                      </p:tavLst>
                                    </p:anim>
                                    <p:anim calcmode="lin" valueType="num">
                                      <p:cBhvr>
                                        <p:cTn id="26"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8"/>
                                        </p:tgtEl>
                                      </p:cBhvr>
                                    </p:animEffect>
                                  </p:childTnLst>
                                </p:cTn>
                              </p:par>
                              <p:par>
                                <p:cTn id="29" presetID="22" presetClass="entr" presetSubtype="8" fill="hold" grpId="0" nodeType="withEffect">
                                  <p:stCondLst>
                                    <p:cond delay="300"/>
                                  </p:stCondLst>
                                  <p:childTnLst>
                                    <p:set>
                                      <p:cBhvr>
                                        <p:cTn id="30" dur="1" fill="hold">
                                          <p:stCondLst>
                                            <p:cond delay="0"/>
                                          </p:stCondLst>
                                        </p:cTn>
                                        <p:tgtEl>
                                          <p:spTgt spid="11"/>
                                        </p:tgtEl>
                                        <p:attrNameLst>
                                          <p:attrName>style.visibility</p:attrName>
                                        </p:attrNameLst>
                                      </p:cBhvr>
                                      <p:to>
                                        <p:strVal val="visible"/>
                                      </p:to>
                                    </p:set>
                                    <p:animEffect transition="in" filter="wipe(left)">
                                      <p:cBhvr>
                                        <p:cTn id="31" dur="7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9" grpId="0"/>
      <p:bldP spid="5" grpId="0" animBg="1"/>
      <p:bldP spid="10" grpId="0" animBg="1"/>
      <p:bldP spid="18" grpId="0" animBg="1"/>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rcRect t="34371" b="30789"/>
          <a:stretch>
            <a:fillRect/>
          </a:stretch>
        </p:blipFill>
        <p:spPr>
          <a:xfrm>
            <a:off x="2" y="1495552"/>
            <a:ext cx="12191998" cy="5362448"/>
          </a:xfrm>
          <a:custGeom>
            <a:avLst/>
            <a:gdLst>
              <a:gd name="connsiteX0" fmla="*/ 0 w 12192000"/>
              <a:gd name="connsiteY0" fmla="*/ 0 h 2832100"/>
              <a:gd name="connsiteX1" fmla="*/ 12192000 w 12192000"/>
              <a:gd name="connsiteY1" fmla="*/ 0 h 2832100"/>
              <a:gd name="connsiteX2" fmla="*/ 12192000 w 12192000"/>
              <a:gd name="connsiteY2" fmla="*/ 2832100 h 2832100"/>
              <a:gd name="connsiteX3" fmla="*/ 0 w 12192000"/>
              <a:gd name="connsiteY3" fmla="*/ 2832100 h 2832100"/>
            </a:gdLst>
            <a:ahLst/>
            <a:cxnLst>
              <a:cxn ang="0">
                <a:pos x="connsiteX0" y="connsiteY0"/>
              </a:cxn>
              <a:cxn ang="0">
                <a:pos x="connsiteX1" y="connsiteY1"/>
              </a:cxn>
              <a:cxn ang="0">
                <a:pos x="connsiteX2" y="connsiteY2"/>
              </a:cxn>
              <a:cxn ang="0">
                <a:pos x="connsiteX3" y="connsiteY3"/>
              </a:cxn>
            </a:cxnLst>
            <a:rect l="l" t="t" r="r" b="b"/>
            <a:pathLst>
              <a:path w="12192000" h="2832100">
                <a:moveTo>
                  <a:pt x="0" y="0"/>
                </a:moveTo>
                <a:lnTo>
                  <a:pt x="12192000" y="0"/>
                </a:lnTo>
                <a:lnTo>
                  <a:pt x="12192000" y="2832100"/>
                </a:lnTo>
                <a:lnTo>
                  <a:pt x="0" y="2832100"/>
                </a:lnTo>
                <a:close/>
              </a:path>
            </a:pathLst>
          </a:custGeom>
        </p:spPr>
      </p:pic>
      <p:sp>
        <p:nvSpPr>
          <p:cNvPr id="9" name="矩形 8"/>
          <p:cNvSpPr/>
          <p:nvPr/>
        </p:nvSpPr>
        <p:spPr>
          <a:xfrm>
            <a:off x="4020502" y="483725"/>
            <a:ext cx="4150995" cy="584775"/>
          </a:xfrm>
          <a:prstGeom prst="rect">
            <a:avLst/>
          </a:prstGeom>
        </p:spPr>
        <p:txBody>
          <a:bodyPr wrap="square">
            <a:spAutoFit/>
          </a:bodyPr>
          <a:lstStyle/>
          <a:p>
            <a:r>
              <a:rPr lang="en-US" altLang="zh-CN" sz="3200" b="1" dirty="0">
                <a:solidFill>
                  <a:schemeClr val="bg2"/>
                </a:solidFill>
                <a:latin typeface="微软雅黑" panose="020B0503020204020204" pitchFamily="34" charset="-122"/>
                <a:ea typeface="微软雅黑" panose="020B0503020204020204" pitchFamily="34" charset="-122"/>
              </a:rPr>
              <a:t>3.1.2 </a:t>
            </a:r>
            <a:r>
              <a:rPr lang="zh-CN" altLang="zh-CN" sz="3200" b="1" dirty="0">
                <a:solidFill>
                  <a:schemeClr val="bg2"/>
                </a:solidFill>
                <a:latin typeface="微软雅黑" panose="020B0503020204020204" pitchFamily="34" charset="-122"/>
                <a:ea typeface="微软雅黑" panose="020B0503020204020204" pitchFamily="34" charset="-122"/>
              </a:rPr>
              <a:t>文档提交人管理</a:t>
            </a:r>
            <a:endParaRPr lang="zh-CN" altLang="zh-CN" sz="3200" dirty="0">
              <a:solidFill>
                <a:schemeClr val="bg2"/>
              </a:solidFill>
              <a:latin typeface="微软雅黑" panose="020B0503020204020204" pitchFamily="34" charset="-122"/>
              <a:ea typeface="微软雅黑" panose="020B0503020204020204" pitchFamily="34" charset="-122"/>
            </a:endParaRPr>
          </a:p>
        </p:txBody>
      </p:sp>
      <p:grpSp>
        <p:nvGrpSpPr>
          <p:cNvPr id="26" name="组合 25"/>
          <p:cNvGrpSpPr/>
          <p:nvPr/>
        </p:nvGrpSpPr>
        <p:grpSpPr>
          <a:xfrm>
            <a:off x="145182" y="1531072"/>
            <a:ext cx="914400" cy="914400"/>
            <a:chOff x="804672" y="2911602"/>
            <a:chExt cx="914400" cy="914400"/>
          </a:xfrm>
        </p:grpSpPr>
        <p:sp>
          <p:nvSpPr>
            <p:cNvPr id="18" name="椭圆 17"/>
            <p:cNvSpPr/>
            <p:nvPr/>
          </p:nvSpPr>
          <p:spPr>
            <a:xfrm>
              <a:off x="804672" y="291160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945037" y="3076413"/>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01</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19" name="矩形 18"/>
          <p:cNvSpPr/>
          <p:nvPr/>
        </p:nvSpPr>
        <p:spPr>
          <a:xfrm>
            <a:off x="1287551" y="1786984"/>
            <a:ext cx="7353110"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文档收集人可以新增单个文档提交人，或批量导入文档提交人。</a:t>
            </a:r>
          </a:p>
        </p:txBody>
      </p:sp>
      <p:grpSp>
        <p:nvGrpSpPr>
          <p:cNvPr id="27" name="组合 26"/>
          <p:cNvGrpSpPr/>
          <p:nvPr/>
        </p:nvGrpSpPr>
        <p:grpSpPr>
          <a:xfrm>
            <a:off x="145182" y="2802126"/>
            <a:ext cx="914400" cy="914400"/>
            <a:chOff x="3243072" y="2915632"/>
            <a:chExt cx="914400" cy="914400"/>
          </a:xfrm>
        </p:grpSpPr>
        <p:sp>
          <p:nvSpPr>
            <p:cNvPr id="20" name="椭圆 19"/>
            <p:cNvSpPr/>
            <p:nvPr/>
          </p:nvSpPr>
          <p:spPr>
            <a:xfrm>
              <a:off x="3243072" y="291563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383437" y="3080444"/>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02</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145182" y="4074412"/>
            <a:ext cx="914400" cy="914400"/>
            <a:chOff x="6400801" y="2911602"/>
            <a:chExt cx="914400" cy="914400"/>
          </a:xfrm>
        </p:grpSpPr>
        <p:sp>
          <p:nvSpPr>
            <p:cNvPr id="22" name="椭圆 21"/>
            <p:cNvSpPr/>
            <p:nvPr/>
          </p:nvSpPr>
          <p:spPr>
            <a:xfrm>
              <a:off x="6400801" y="291160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6541166" y="3076414"/>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03</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145182" y="5346698"/>
            <a:ext cx="914400" cy="914400"/>
            <a:chOff x="9589088" y="4349750"/>
            <a:chExt cx="914400" cy="914400"/>
          </a:xfrm>
        </p:grpSpPr>
        <p:sp>
          <p:nvSpPr>
            <p:cNvPr id="24" name="椭圆 23"/>
            <p:cNvSpPr/>
            <p:nvPr/>
          </p:nvSpPr>
          <p:spPr>
            <a:xfrm>
              <a:off x="9589088" y="4349750"/>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9729453" y="4514562"/>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04</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30" name="矩形 29"/>
          <p:cNvSpPr/>
          <p:nvPr/>
        </p:nvSpPr>
        <p:spPr>
          <a:xfrm>
            <a:off x="1287550" y="3059270"/>
            <a:ext cx="9903363"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文档提交人信息包括*编号，*姓名，*邮件，*移动电话号码（可接收短信），微信号。（*号表示必须项）</a:t>
            </a:r>
          </a:p>
        </p:txBody>
      </p:sp>
      <p:sp>
        <p:nvSpPr>
          <p:cNvPr id="31" name="矩形 30"/>
          <p:cNvSpPr/>
          <p:nvPr/>
        </p:nvSpPr>
        <p:spPr>
          <a:xfrm>
            <a:off x="1287551" y="4331556"/>
            <a:ext cx="990336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文档收集人在为某个文档收集任务指定文档提交人时，可从自己的文档提交人列表中选择</a:t>
            </a:r>
          </a:p>
        </p:txBody>
      </p:sp>
      <p:sp>
        <p:nvSpPr>
          <p:cNvPr id="32" name="矩形 31"/>
          <p:cNvSpPr/>
          <p:nvPr/>
        </p:nvSpPr>
        <p:spPr>
          <a:xfrm>
            <a:off x="1287551" y="5603842"/>
            <a:ext cx="990336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文档收集人只能从自己的文档提交人列表中，为文档收集任务指定文档提交人。</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00"/>
                                        <p:tgtEl>
                                          <p:spTgt spid="9"/>
                                        </p:tgtEl>
                                      </p:cBhvr>
                                    </p:animEffect>
                                    <p:anim calcmode="lin" valueType="num">
                                      <p:cBhvr>
                                        <p:cTn id="8" dur="700" fill="hold"/>
                                        <p:tgtEl>
                                          <p:spTgt spid="9"/>
                                        </p:tgtEl>
                                        <p:attrNameLst>
                                          <p:attrName>ppt_x</p:attrName>
                                        </p:attrNameLst>
                                      </p:cBhvr>
                                      <p:tavLst>
                                        <p:tav tm="0">
                                          <p:val>
                                            <p:strVal val="#ppt_x"/>
                                          </p:val>
                                        </p:tav>
                                        <p:tav tm="100000">
                                          <p:val>
                                            <p:strVal val="#ppt_x"/>
                                          </p:val>
                                        </p:tav>
                                      </p:tavLst>
                                    </p:anim>
                                    <p:anim calcmode="lin" valueType="num">
                                      <p:cBhvr>
                                        <p:cTn id="9" dur="700" fill="hold"/>
                                        <p:tgtEl>
                                          <p:spTgt spid="9"/>
                                        </p:tgtEl>
                                        <p:attrNameLst>
                                          <p:attrName>ppt_y</p:attrName>
                                        </p:attrNameLst>
                                      </p:cBhvr>
                                      <p:tavLst>
                                        <p:tav tm="0">
                                          <p:val>
                                            <p:strVal val="#ppt_y+.1"/>
                                          </p:val>
                                        </p:tav>
                                        <p:tav tm="100000">
                                          <p:val>
                                            <p:strVal val="#ppt_y"/>
                                          </p:val>
                                        </p:tav>
                                      </p:tavLst>
                                    </p:anim>
                                  </p:childTnLst>
                                </p:cTn>
                              </p:par>
                              <p:par>
                                <p:cTn id="10" presetID="22" presetClass="entr" presetSubtype="8" fill="hold" nodeType="withEffect">
                                  <p:stCondLst>
                                    <p:cond delay="10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800"/>
                                        <p:tgtEl>
                                          <p:spTgt spid="7"/>
                                        </p:tgtEl>
                                      </p:cBhvr>
                                    </p:animEffect>
                                  </p:childTnLst>
                                </p:cTn>
                              </p:par>
                              <p:par>
                                <p:cTn id="13" presetID="42" presetClass="entr" presetSubtype="0" fill="hold" nodeType="withEffect">
                                  <p:stCondLst>
                                    <p:cond delay="10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1000"/>
                                        <p:tgtEl>
                                          <p:spTgt spid="26"/>
                                        </p:tgtEl>
                                      </p:cBhvr>
                                    </p:animEffect>
                                    <p:anim calcmode="lin" valueType="num">
                                      <p:cBhvr>
                                        <p:cTn id="16" dur="1000" fill="hold"/>
                                        <p:tgtEl>
                                          <p:spTgt spid="26"/>
                                        </p:tgtEl>
                                        <p:attrNameLst>
                                          <p:attrName>ppt_x</p:attrName>
                                        </p:attrNameLst>
                                      </p:cBhvr>
                                      <p:tavLst>
                                        <p:tav tm="0">
                                          <p:val>
                                            <p:strVal val="#ppt_x"/>
                                          </p:val>
                                        </p:tav>
                                        <p:tav tm="100000">
                                          <p:val>
                                            <p:strVal val="#ppt_x"/>
                                          </p:val>
                                        </p:tav>
                                      </p:tavLst>
                                    </p:anim>
                                    <p:anim calcmode="lin" valueType="num">
                                      <p:cBhvr>
                                        <p:cTn id="17" dur="1000" fill="hold"/>
                                        <p:tgtEl>
                                          <p:spTgt spid="26"/>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20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1000"/>
                                        <p:tgtEl>
                                          <p:spTgt spid="19"/>
                                        </p:tgtEl>
                                      </p:cBhvr>
                                    </p:animEffect>
                                    <p:anim calcmode="lin" valueType="num">
                                      <p:cBhvr>
                                        <p:cTn id="21" dur="1000" fill="hold"/>
                                        <p:tgtEl>
                                          <p:spTgt spid="19"/>
                                        </p:tgtEl>
                                        <p:attrNameLst>
                                          <p:attrName>ppt_x</p:attrName>
                                        </p:attrNameLst>
                                      </p:cBhvr>
                                      <p:tavLst>
                                        <p:tav tm="0">
                                          <p:val>
                                            <p:strVal val="#ppt_x"/>
                                          </p:val>
                                        </p:tav>
                                        <p:tav tm="100000">
                                          <p:val>
                                            <p:strVal val="#ppt_x"/>
                                          </p:val>
                                        </p:tav>
                                      </p:tavLst>
                                    </p:anim>
                                    <p:anim calcmode="lin" valueType="num">
                                      <p:cBhvr>
                                        <p:cTn id="22" dur="1000" fill="hold"/>
                                        <p:tgtEl>
                                          <p:spTgt spid="19"/>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400"/>
                                  </p:stCondLst>
                                  <p:childTnLst>
                                    <p:set>
                                      <p:cBhvr>
                                        <p:cTn id="24" dur="1" fill="hold">
                                          <p:stCondLst>
                                            <p:cond delay="0"/>
                                          </p:stCondLst>
                                        </p:cTn>
                                        <p:tgtEl>
                                          <p:spTgt spid="27"/>
                                        </p:tgtEl>
                                        <p:attrNameLst>
                                          <p:attrName>style.visibility</p:attrName>
                                        </p:attrNameLst>
                                      </p:cBhvr>
                                      <p:to>
                                        <p:strVal val="visible"/>
                                      </p:to>
                                    </p:set>
                                    <p:animEffect transition="in" filter="fade">
                                      <p:cBhvr>
                                        <p:cTn id="25" dur="1000"/>
                                        <p:tgtEl>
                                          <p:spTgt spid="27"/>
                                        </p:tgtEl>
                                      </p:cBhvr>
                                    </p:animEffect>
                                    <p:anim calcmode="lin" valueType="num">
                                      <p:cBhvr>
                                        <p:cTn id="26" dur="1000" fill="hold"/>
                                        <p:tgtEl>
                                          <p:spTgt spid="27"/>
                                        </p:tgtEl>
                                        <p:attrNameLst>
                                          <p:attrName>ppt_x</p:attrName>
                                        </p:attrNameLst>
                                      </p:cBhvr>
                                      <p:tavLst>
                                        <p:tav tm="0">
                                          <p:val>
                                            <p:strVal val="#ppt_x"/>
                                          </p:val>
                                        </p:tav>
                                        <p:tav tm="100000">
                                          <p:val>
                                            <p:strVal val="#ppt_x"/>
                                          </p:val>
                                        </p:tav>
                                      </p:tavLst>
                                    </p:anim>
                                    <p:anim calcmode="lin" valueType="num">
                                      <p:cBhvr>
                                        <p:cTn id="27" dur="1000" fill="hold"/>
                                        <p:tgtEl>
                                          <p:spTgt spid="27"/>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50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1000"/>
                                        <p:tgtEl>
                                          <p:spTgt spid="30"/>
                                        </p:tgtEl>
                                      </p:cBhvr>
                                    </p:animEffect>
                                    <p:anim calcmode="lin" valueType="num">
                                      <p:cBhvr>
                                        <p:cTn id="31" dur="1000" fill="hold"/>
                                        <p:tgtEl>
                                          <p:spTgt spid="30"/>
                                        </p:tgtEl>
                                        <p:attrNameLst>
                                          <p:attrName>ppt_x</p:attrName>
                                        </p:attrNameLst>
                                      </p:cBhvr>
                                      <p:tavLst>
                                        <p:tav tm="0">
                                          <p:val>
                                            <p:strVal val="#ppt_x"/>
                                          </p:val>
                                        </p:tav>
                                        <p:tav tm="100000">
                                          <p:val>
                                            <p:strVal val="#ppt_x"/>
                                          </p:val>
                                        </p:tav>
                                      </p:tavLst>
                                    </p:anim>
                                    <p:anim calcmode="lin" valueType="num">
                                      <p:cBhvr>
                                        <p:cTn id="32" dur="1000" fill="hold"/>
                                        <p:tgtEl>
                                          <p:spTgt spid="30"/>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70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1000"/>
                                        <p:tgtEl>
                                          <p:spTgt spid="28"/>
                                        </p:tgtEl>
                                      </p:cBhvr>
                                    </p:animEffect>
                                    <p:anim calcmode="lin" valueType="num">
                                      <p:cBhvr>
                                        <p:cTn id="36" dur="1000" fill="hold"/>
                                        <p:tgtEl>
                                          <p:spTgt spid="28"/>
                                        </p:tgtEl>
                                        <p:attrNameLst>
                                          <p:attrName>ppt_x</p:attrName>
                                        </p:attrNameLst>
                                      </p:cBhvr>
                                      <p:tavLst>
                                        <p:tav tm="0">
                                          <p:val>
                                            <p:strVal val="#ppt_x"/>
                                          </p:val>
                                        </p:tav>
                                        <p:tav tm="100000">
                                          <p:val>
                                            <p:strVal val="#ppt_x"/>
                                          </p:val>
                                        </p:tav>
                                      </p:tavLst>
                                    </p:anim>
                                    <p:anim calcmode="lin" valueType="num">
                                      <p:cBhvr>
                                        <p:cTn id="37" dur="1000" fill="hold"/>
                                        <p:tgtEl>
                                          <p:spTgt spid="28"/>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900"/>
                                  </p:stCondLst>
                                  <p:childTnLst>
                                    <p:set>
                                      <p:cBhvr>
                                        <p:cTn id="39" dur="1" fill="hold">
                                          <p:stCondLst>
                                            <p:cond delay="0"/>
                                          </p:stCondLst>
                                        </p:cTn>
                                        <p:tgtEl>
                                          <p:spTgt spid="31"/>
                                        </p:tgtEl>
                                        <p:attrNameLst>
                                          <p:attrName>style.visibility</p:attrName>
                                        </p:attrNameLst>
                                      </p:cBhvr>
                                      <p:to>
                                        <p:strVal val="visible"/>
                                      </p:to>
                                    </p:set>
                                    <p:animEffect transition="in" filter="fade">
                                      <p:cBhvr>
                                        <p:cTn id="40" dur="1000"/>
                                        <p:tgtEl>
                                          <p:spTgt spid="31"/>
                                        </p:tgtEl>
                                      </p:cBhvr>
                                    </p:animEffect>
                                    <p:anim calcmode="lin" valueType="num">
                                      <p:cBhvr>
                                        <p:cTn id="41" dur="1000" fill="hold"/>
                                        <p:tgtEl>
                                          <p:spTgt spid="31"/>
                                        </p:tgtEl>
                                        <p:attrNameLst>
                                          <p:attrName>ppt_x</p:attrName>
                                        </p:attrNameLst>
                                      </p:cBhvr>
                                      <p:tavLst>
                                        <p:tav tm="0">
                                          <p:val>
                                            <p:strVal val="#ppt_x"/>
                                          </p:val>
                                        </p:tav>
                                        <p:tav tm="100000">
                                          <p:val>
                                            <p:strVal val="#ppt_x"/>
                                          </p:val>
                                        </p:tav>
                                      </p:tavLst>
                                    </p:anim>
                                    <p:anim calcmode="lin" valueType="num">
                                      <p:cBhvr>
                                        <p:cTn id="42" dur="1000" fill="hold"/>
                                        <p:tgtEl>
                                          <p:spTgt spid="31"/>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1100"/>
                                  </p:stCondLst>
                                  <p:childTnLst>
                                    <p:set>
                                      <p:cBhvr>
                                        <p:cTn id="44" dur="1" fill="hold">
                                          <p:stCondLst>
                                            <p:cond delay="0"/>
                                          </p:stCondLst>
                                        </p:cTn>
                                        <p:tgtEl>
                                          <p:spTgt spid="29"/>
                                        </p:tgtEl>
                                        <p:attrNameLst>
                                          <p:attrName>style.visibility</p:attrName>
                                        </p:attrNameLst>
                                      </p:cBhvr>
                                      <p:to>
                                        <p:strVal val="visible"/>
                                      </p:to>
                                    </p:set>
                                    <p:animEffect transition="in" filter="fade">
                                      <p:cBhvr>
                                        <p:cTn id="45" dur="1000"/>
                                        <p:tgtEl>
                                          <p:spTgt spid="29"/>
                                        </p:tgtEl>
                                      </p:cBhvr>
                                    </p:animEffect>
                                    <p:anim calcmode="lin" valueType="num">
                                      <p:cBhvr>
                                        <p:cTn id="46" dur="1000" fill="hold"/>
                                        <p:tgtEl>
                                          <p:spTgt spid="29"/>
                                        </p:tgtEl>
                                        <p:attrNameLst>
                                          <p:attrName>ppt_x</p:attrName>
                                        </p:attrNameLst>
                                      </p:cBhvr>
                                      <p:tavLst>
                                        <p:tav tm="0">
                                          <p:val>
                                            <p:strVal val="#ppt_x"/>
                                          </p:val>
                                        </p:tav>
                                        <p:tav tm="100000">
                                          <p:val>
                                            <p:strVal val="#ppt_x"/>
                                          </p:val>
                                        </p:tav>
                                      </p:tavLst>
                                    </p:anim>
                                    <p:anim calcmode="lin" valueType="num">
                                      <p:cBhvr>
                                        <p:cTn id="47" dur="1000" fill="hold"/>
                                        <p:tgtEl>
                                          <p:spTgt spid="29"/>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1300"/>
                                  </p:stCondLst>
                                  <p:childTnLst>
                                    <p:set>
                                      <p:cBhvr>
                                        <p:cTn id="49" dur="1" fill="hold">
                                          <p:stCondLst>
                                            <p:cond delay="0"/>
                                          </p:stCondLst>
                                        </p:cTn>
                                        <p:tgtEl>
                                          <p:spTgt spid="32"/>
                                        </p:tgtEl>
                                        <p:attrNameLst>
                                          <p:attrName>style.visibility</p:attrName>
                                        </p:attrNameLst>
                                      </p:cBhvr>
                                      <p:to>
                                        <p:strVal val="visible"/>
                                      </p:to>
                                    </p:set>
                                    <p:animEffect transition="in" filter="fade">
                                      <p:cBhvr>
                                        <p:cTn id="50" dur="1000"/>
                                        <p:tgtEl>
                                          <p:spTgt spid="32"/>
                                        </p:tgtEl>
                                      </p:cBhvr>
                                    </p:animEffect>
                                    <p:anim calcmode="lin" valueType="num">
                                      <p:cBhvr>
                                        <p:cTn id="51" dur="1000" fill="hold"/>
                                        <p:tgtEl>
                                          <p:spTgt spid="32"/>
                                        </p:tgtEl>
                                        <p:attrNameLst>
                                          <p:attrName>ppt_x</p:attrName>
                                        </p:attrNameLst>
                                      </p:cBhvr>
                                      <p:tavLst>
                                        <p:tav tm="0">
                                          <p:val>
                                            <p:strVal val="#ppt_x"/>
                                          </p:val>
                                        </p:tav>
                                        <p:tav tm="100000">
                                          <p:val>
                                            <p:strVal val="#ppt_x"/>
                                          </p:val>
                                        </p:tav>
                                      </p:tavLst>
                                    </p:anim>
                                    <p:anim calcmode="lin" valueType="num">
                                      <p:cBhvr>
                                        <p:cTn id="52"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9" grpId="0"/>
      <p:bldP spid="30" grpId="0"/>
      <p:bldP spid="31" grpId="0"/>
      <p:bldP spid="3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pic>
        <p:nvPicPr>
          <p:cNvPr id="56" name="图片 55"/>
          <p:cNvPicPr>
            <a:picLocks noChangeAspect="1"/>
          </p:cNvPicPr>
          <p:nvPr/>
        </p:nvPicPr>
        <p:blipFill>
          <a:blip r:embed="rId2" cstate="print">
            <a:extLst>
              <a:ext uri="{28A0092B-C50C-407E-A947-70E740481C1C}">
                <a14:useLocalDpi xmlns:a14="http://schemas.microsoft.com/office/drawing/2010/main" val="0"/>
              </a:ext>
            </a:extLst>
          </a:blip>
          <a:srcRect l="67620" r="3570"/>
          <a:stretch>
            <a:fillRect/>
          </a:stretch>
        </p:blipFill>
        <p:spPr>
          <a:xfrm>
            <a:off x="0" y="0"/>
            <a:ext cx="2951407" cy="6858000"/>
          </a:xfrm>
          <a:custGeom>
            <a:avLst/>
            <a:gdLst>
              <a:gd name="connsiteX0" fmla="*/ 0 w 2951407"/>
              <a:gd name="connsiteY0" fmla="*/ 0 h 6858000"/>
              <a:gd name="connsiteX1" fmla="*/ 2951407 w 2951407"/>
              <a:gd name="connsiteY1" fmla="*/ 0 h 6858000"/>
              <a:gd name="connsiteX2" fmla="*/ 2951407 w 2951407"/>
              <a:gd name="connsiteY2" fmla="*/ 6858000 h 6858000"/>
              <a:gd name="connsiteX3" fmla="*/ 0 w 29514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951407" h="6858000">
                <a:moveTo>
                  <a:pt x="0" y="0"/>
                </a:moveTo>
                <a:lnTo>
                  <a:pt x="2951407" y="0"/>
                </a:lnTo>
                <a:lnTo>
                  <a:pt x="2951407" y="6858000"/>
                </a:lnTo>
                <a:lnTo>
                  <a:pt x="0" y="6858000"/>
                </a:lnTo>
                <a:close/>
              </a:path>
            </a:pathLst>
          </a:custGeom>
        </p:spPr>
      </p:pic>
      <p:sp>
        <p:nvSpPr>
          <p:cNvPr id="42" name="菱形 41"/>
          <p:cNvSpPr/>
          <p:nvPr/>
        </p:nvSpPr>
        <p:spPr>
          <a:xfrm>
            <a:off x="2582231" y="623103"/>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3492777" y="758093"/>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05</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4" name="矩形 43"/>
          <p:cNvSpPr/>
          <p:nvPr/>
        </p:nvSpPr>
        <p:spPr>
          <a:xfrm>
            <a:off x="3492777" y="1086088"/>
            <a:ext cx="799795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文档收集人可以用标签等方式给自己的文档提交人分组，在指定文档提交人时可以使用该标签。</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5" name="菱形 44"/>
          <p:cNvSpPr/>
          <p:nvPr/>
        </p:nvSpPr>
        <p:spPr>
          <a:xfrm>
            <a:off x="2594175" y="1793974"/>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3492777" y="1928901"/>
            <a:ext cx="1971215"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06</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7" name="菱形 46"/>
          <p:cNvSpPr/>
          <p:nvPr/>
        </p:nvSpPr>
        <p:spPr>
          <a:xfrm>
            <a:off x="2582231" y="3310168"/>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3492777" y="2275169"/>
            <a:ext cx="7997952" cy="1015663"/>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管理员可以新建共享文档收集人的提交人名单，指定多个文档收集人，共享他们的文档提交人。共享名单中的文档收集人可以看到其它收集人的提交人名单。</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0" name="矩形 49"/>
          <p:cNvSpPr/>
          <p:nvPr/>
        </p:nvSpPr>
        <p:spPr>
          <a:xfrm>
            <a:off x="3492777" y="3445095"/>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07</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1" name="矩形 50"/>
          <p:cNvSpPr/>
          <p:nvPr/>
        </p:nvSpPr>
        <p:spPr>
          <a:xfrm>
            <a:off x="3492777" y="3772027"/>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姓名必须是中文，邮箱地址必须是</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格式。</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4" name="矩形 53"/>
          <p:cNvSpPr/>
          <p:nvPr/>
        </p:nvSpPr>
        <p:spPr>
          <a:xfrm>
            <a:off x="3209096" y="140503"/>
            <a:ext cx="4583877" cy="461665"/>
          </a:xfrm>
          <a:prstGeom prst="rect">
            <a:avLst/>
          </a:prstGeom>
        </p:spPr>
        <p:txBody>
          <a:bodyPr wrap="square">
            <a:spAutoFit/>
          </a:bodyPr>
          <a:lstStyle/>
          <a:p>
            <a:r>
              <a:rPr lang="en-US" altLang="zh-CN" sz="2400" b="1" dirty="0">
                <a:solidFill>
                  <a:schemeClr val="bg2"/>
                </a:solidFill>
                <a:latin typeface="微软雅黑" panose="020B0503020204020204" pitchFamily="34" charset="-122"/>
                <a:ea typeface="微软雅黑" panose="020B0503020204020204" pitchFamily="34" charset="-122"/>
              </a:rPr>
              <a:t>3.1.2 </a:t>
            </a:r>
            <a:r>
              <a:rPr lang="zh-CN" altLang="zh-CN" sz="2400" b="1" dirty="0">
                <a:solidFill>
                  <a:schemeClr val="bg2"/>
                </a:solidFill>
                <a:latin typeface="微软雅黑" panose="020B0503020204020204" pitchFamily="34" charset="-122"/>
                <a:ea typeface="微软雅黑" panose="020B0503020204020204" pitchFamily="34" charset="-122"/>
              </a:rPr>
              <a:t>文档提交人管理</a:t>
            </a:r>
            <a:endParaRPr lang="zh-CN" altLang="zh-CN" sz="2400" dirty="0">
              <a:solidFill>
                <a:schemeClr val="bg2"/>
              </a:solidFill>
              <a:latin typeface="微软雅黑" panose="020B0503020204020204" pitchFamily="34" charset="-122"/>
              <a:ea typeface="微软雅黑" panose="020B0503020204020204" pitchFamily="34" charset="-122"/>
            </a:endParaRPr>
          </a:p>
        </p:txBody>
      </p:sp>
      <p:sp>
        <p:nvSpPr>
          <p:cNvPr id="55" name="菱形 54"/>
          <p:cNvSpPr/>
          <p:nvPr/>
        </p:nvSpPr>
        <p:spPr>
          <a:xfrm rot="4499958">
            <a:off x="779215" y="2117694"/>
            <a:ext cx="1620868" cy="1620868"/>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0" y="0"/>
            <a:ext cx="2951407" cy="6858000"/>
          </a:xfrm>
          <a:prstGeom prst="rect">
            <a:avLst/>
          </a:prstGeom>
          <a:gradFill flip="none" rotWithShape="1">
            <a:gsLst>
              <a:gs pos="0">
                <a:schemeClr val="tx1">
                  <a:lumMod val="85000"/>
                  <a:lumOff val="15000"/>
                  <a:alpha val="29000"/>
                </a:schemeClr>
              </a:gs>
              <a:gs pos="100000">
                <a:srgbClr val="363636">
                  <a:alpha val="10000"/>
                </a:srgbClr>
              </a:gs>
              <a:gs pos="55000">
                <a:schemeClr val="tx1">
                  <a:lumMod val="75000"/>
                  <a:lumOff val="25000"/>
                  <a:alpha val="21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菱形 57"/>
          <p:cNvSpPr/>
          <p:nvPr/>
        </p:nvSpPr>
        <p:spPr>
          <a:xfrm rot="4499958">
            <a:off x="430117" y="1776804"/>
            <a:ext cx="2319066" cy="2319066"/>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a:extLst>
              <a:ext uri="{FF2B5EF4-FFF2-40B4-BE49-F238E27FC236}">
                <a16:creationId xmlns:a16="http://schemas.microsoft.com/office/drawing/2014/main" id="{2911E041-890E-4BFC-A2B2-39BBACEAAAB7}"/>
              </a:ext>
            </a:extLst>
          </p:cNvPr>
          <p:cNvSpPr/>
          <p:nvPr/>
        </p:nvSpPr>
        <p:spPr>
          <a:xfrm>
            <a:off x="2591012" y="4353374"/>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C6E13975-765A-4217-8316-6ECFC25F0C14}"/>
              </a:ext>
            </a:extLst>
          </p:cNvPr>
          <p:cNvSpPr/>
          <p:nvPr/>
        </p:nvSpPr>
        <p:spPr>
          <a:xfrm>
            <a:off x="3492777" y="4488301"/>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08</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8" name="矩形 17">
            <a:extLst>
              <a:ext uri="{FF2B5EF4-FFF2-40B4-BE49-F238E27FC236}">
                <a16:creationId xmlns:a16="http://schemas.microsoft.com/office/drawing/2014/main" id="{6C129CA8-587A-49B1-A5DF-D2D2FE8F5DF8}"/>
              </a:ext>
            </a:extLst>
          </p:cNvPr>
          <p:cNvSpPr/>
          <p:nvPr/>
        </p:nvSpPr>
        <p:spPr>
          <a:xfrm>
            <a:off x="3471176" y="4812333"/>
            <a:ext cx="799795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指定文档提交人时可以选择多个标签，多个标签中有重复的文档提交人时自动覆盖。</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9" name="菱形 18">
            <a:extLst>
              <a:ext uri="{FF2B5EF4-FFF2-40B4-BE49-F238E27FC236}">
                <a16:creationId xmlns:a16="http://schemas.microsoft.com/office/drawing/2014/main" id="{E1CA4214-A85D-4693-8F6C-7230502FD852}"/>
              </a:ext>
            </a:extLst>
          </p:cNvPr>
          <p:cNvSpPr/>
          <p:nvPr/>
        </p:nvSpPr>
        <p:spPr>
          <a:xfrm>
            <a:off x="2582231" y="5465235"/>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D3976DEA-7C24-491E-9247-C29BE4B159F5}"/>
              </a:ext>
            </a:extLst>
          </p:cNvPr>
          <p:cNvSpPr/>
          <p:nvPr/>
        </p:nvSpPr>
        <p:spPr>
          <a:xfrm>
            <a:off x="3492777" y="5600162"/>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09</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21" name="矩形 20">
            <a:extLst>
              <a:ext uri="{FF2B5EF4-FFF2-40B4-BE49-F238E27FC236}">
                <a16:creationId xmlns:a16="http://schemas.microsoft.com/office/drawing/2014/main" id="{D6E5B5A5-5E33-46C3-B491-361A9137D959}"/>
              </a:ext>
            </a:extLst>
          </p:cNvPr>
          <p:cNvSpPr/>
          <p:nvPr/>
        </p:nvSpPr>
        <p:spPr>
          <a:xfrm>
            <a:off x="3492777" y="5911247"/>
            <a:ext cx="7997952" cy="1015663"/>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共享名单中的文档收集人仅可看到，如想要获取其他收集人的提交人名单，则需要另行添加，或者向该文档收集人发出邀请，对方同意后才可直接添加。</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p:cTn id="11" dur="700" fill="hold"/>
                                        <p:tgtEl>
                                          <p:spTgt spid="42"/>
                                        </p:tgtEl>
                                        <p:attrNameLst>
                                          <p:attrName>ppt_w</p:attrName>
                                        </p:attrNameLst>
                                      </p:cBhvr>
                                      <p:tavLst>
                                        <p:tav tm="0">
                                          <p:val>
                                            <p:fltVal val="0"/>
                                          </p:val>
                                        </p:tav>
                                        <p:tav tm="100000">
                                          <p:val>
                                            <p:strVal val="#ppt_w"/>
                                          </p:val>
                                        </p:tav>
                                      </p:tavLst>
                                    </p:anim>
                                    <p:anim calcmode="lin" valueType="num">
                                      <p:cBhvr>
                                        <p:cTn id="12" dur="700" fill="hold"/>
                                        <p:tgtEl>
                                          <p:spTgt spid="42"/>
                                        </p:tgtEl>
                                        <p:attrNameLst>
                                          <p:attrName>ppt_h</p:attrName>
                                        </p:attrNameLst>
                                      </p:cBhvr>
                                      <p:tavLst>
                                        <p:tav tm="0">
                                          <p:val>
                                            <p:fltVal val="0"/>
                                          </p:val>
                                        </p:tav>
                                        <p:tav tm="100000">
                                          <p:val>
                                            <p:strVal val="#ppt_h"/>
                                          </p:val>
                                        </p:tav>
                                      </p:tavLst>
                                    </p:anim>
                                    <p:animEffect transition="in" filter="fade">
                                      <p:cBhvr>
                                        <p:cTn id="13" dur="700"/>
                                        <p:tgtEl>
                                          <p:spTgt spid="42"/>
                                        </p:tgtEl>
                                      </p:cBhvr>
                                    </p:animEffect>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55"/>
                                        </p:tgtEl>
                                        <p:attrNameLst>
                                          <p:attrName>style.visibility</p:attrName>
                                        </p:attrNameLst>
                                      </p:cBhvr>
                                      <p:to>
                                        <p:strVal val="visible"/>
                                      </p:to>
                                    </p:set>
                                    <p:anim calcmode="lin" valueType="num">
                                      <p:cBhvr>
                                        <p:cTn id="17" dur="700" fill="hold"/>
                                        <p:tgtEl>
                                          <p:spTgt spid="55"/>
                                        </p:tgtEl>
                                        <p:attrNameLst>
                                          <p:attrName>ppt_w</p:attrName>
                                        </p:attrNameLst>
                                      </p:cBhvr>
                                      <p:tavLst>
                                        <p:tav tm="0">
                                          <p:val>
                                            <p:fltVal val="0"/>
                                          </p:val>
                                        </p:tav>
                                        <p:tav tm="100000">
                                          <p:val>
                                            <p:strVal val="#ppt_w"/>
                                          </p:val>
                                        </p:tav>
                                      </p:tavLst>
                                    </p:anim>
                                    <p:anim calcmode="lin" valueType="num">
                                      <p:cBhvr>
                                        <p:cTn id="18" dur="700" fill="hold"/>
                                        <p:tgtEl>
                                          <p:spTgt spid="55"/>
                                        </p:tgtEl>
                                        <p:attrNameLst>
                                          <p:attrName>ppt_h</p:attrName>
                                        </p:attrNameLst>
                                      </p:cBhvr>
                                      <p:tavLst>
                                        <p:tav tm="0">
                                          <p:val>
                                            <p:fltVal val="0"/>
                                          </p:val>
                                        </p:tav>
                                        <p:tav tm="100000">
                                          <p:val>
                                            <p:strVal val="#ppt_h"/>
                                          </p:val>
                                        </p:tav>
                                      </p:tavLst>
                                    </p:anim>
                                    <p:animEffect transition="in" filter="fade">
                                      <p:cBhvr>
                                        <p:cTn id="19" dur="700"/>
                                        <p:tgtEl>
                                          <p:spTgt spid="55"/>
                                        </p:tgtEl>
                                      </p:cBhvr>
                                    </p:animEffect>
                                  </p:childTnLst>
                                </p:cTn>
                              </p:par>
                              <p:par>
                                <p:cTn id="20" presetID="53" presetClass="entr" presetSubtype="16" fill="hold" grpId="0" nodeType="withEffect">
                                  <p:stCondLst>
                                    <p:cond delay="300"/>
                                  </p:stCondLst>
                                  <p:childTnLst>
                                    <p:set>
                                      <p:cBhvr>
                                        <p:cTn id="21" dur="1" fill="hold">
                                          <p:stCondLst>
                                            <p:cond delay="0"/>
                                          </p:stCondLst>
                                        </p:cTn>
                                        <p:tgtEl>
                                          <p:spTgt spid="58"/>
                                        </p:tgtEl>
                                        <p:attrNameLst>
                                          <p:attrName>style.visibility</p:attrName>
                                        </p:attrNameLst>
                                      </p:cBhvr>
                                      <p:to>
                                        <p:strVal val="visible"/>
                                      </p:to>
                                    </p:set>
                                    <p:anim calcmode="lin" valueType="num">
                                      <p:cBhvr>
                                        <p:cTn id="22" dur="700" fill="hold"/>
                                        <p:tgtEl>
                                          <p:spTgt spid="58"/>
                                        </p:tgtEl>
                                        <p:attrNameLst>
                                          <p:attrName>ppt_w</p:attrName>
                                        </p:attrNameLst>
                                      </p:cBhvr>
                                      <p:tavLst>
                                        <p:tav tm="0">
                                          <p:val>
                                            <p:fltVal val="0"/>
                                          </p:val>
                                        </p:tav>
                                        <p:tav tm="100000">
                                          <p:val>
                                            <p:strVal val="#ppt_w"/>
                                          </p:val>
                                        </p:tav>
                                      </p:tavLst>
                                    </p:anim>
                                    <p:anim calcmode="lin" valueType="num">
                                      <p:cBhvr>
                                        <p:cTn id="23" dur="700" fill="hold"/>
                                        <p:tgtEl>
                                          <p:spTgt spid="58"/>
                                        </p:tgtEl>
                                        <p:attrNameLst>
                                          <p:attrName>ppt_h</p:attrName>
                                        </p:attrNameLst>
                                      </p:cBhvr>
                                      <p:tavLst>
                                        <p:tav tm="0">
                                          <p:val>
                                            <p:fltVal val="0"/>
                                          </p:val>
                                        </p:tav>
                                        <p:tav tm="100000">
                                          <p:val>
                                            <p:strVal val="#ppt_h"/>
                                          </p:val>
                                        </p:tav>
                                      </p:tavLst>
                                    </p:anim>
                                    <p:animEffect transition="in" filter="fade">
                                      <p:cBhvr>
                                        <p:cTn id="24" dur="700"/>
                                        <p:tgtEl>
                                          <p:spTgt spid="58"/>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43"/>
                                        </p:tgtEl>
                                        <p:attrNameLst>
                                          <p:attrName>style.visibility</p:attrName>
                                        </p:attrNameLst>
                                      </p:cBhvr>
                                      <p:to>
                                        <p:strVal val="visible"/>
                                      </p:to>
                                    </p:set>
                                    <p:animEffect transition="in" filter="wipe(left)">
                                      <p:cBhvr>
                                        <p:cTn id="27" dur="500"/>
                                        <p:tgtEl>
                                          <p:spTgt spid="43"/>
                                        </p:tgtEl>
                                      </p:cBhvr>
                                    </p:animEffect>
                                  </p:childTnLst>
                                </p:cTn>
                              </p:par>
                              <p:par>
                                <p:cTn id="28" presetID="22" presetClass="entr" presetSubtype="8" fill="hold" grpId="0" nodeType="withEffect">
                                  <p:stCondLst>
                                    <p:cond delay="200"/>
                                  </p:stCondLst>
                                  <p:childTnLst>
                                    <p:set>
                                      <p:cBhvr>
                                        <p:cTn id="29" dur="1" fill="hold">
                                          <p:stCondLst>
                                            <p:cond delay="0"/>
                                          </p:stCondLst>
                                        </p:cTn>
                                        <p:tgtEl>
                                          <p:spTgt spid="44"/>
                                        </p:tgtEl>
                                        <p:attrNameLst>
                                          <p:attrName>style.visibility</p:attrName>
                                        </p:attrNameLst>
                                      </p:cBhvr>
                                      <p:to>
                                        <p:strVal val="visible"/>
                                      </p:to>
                                    </p:set>
                                    <p:animEffect transition="in" filter="wipe(left)">
                                      <p:cBhvr>
                                        <p:cTn id="30" dur="500"/>
                                        <p:tgtEl>
                                          <p:spTgt spid="44"/>
                                        </p:tgtEl>
                                      </p:cBhvr>
                                    </p:animEffect>
                                  </p:childTnLst>
                                </p:cTn>
                              </p:par>
                            </p:childTnLst>
                          </p:cTn>
                        </p:par>
                        <p:par>
                          <p:cTn id="31" fill="hold">
                            <p:stCondLst>
                              <p:cond delay="2500"/>
                            </p:stCondLst>
                            <p:childTnLst>
                              <p:par>
                                <p:cTn id="32" presetID="53" presetClass="entr" presetSubtype="16" fill="hold" grpId="0" nodeType="afterEffect">
                                  <p:stCondLst>
                                    <p:cond delay="0"/>
                                  </p:stCondLst>
                                  <p:childTnLst>
                                    <p:set>
                                      <p:cBhvr>
                                        <p:cTn id="33" dur="1" fill="hold">
                                          <p:stCondLst>
                                            <p:cond delay="0"/>
                                          </p:stCondLst>
                                        </p:cTn>
                                        <p:tgtEl>
                                          <p:spTgt spid="45"/>
                                        </p:tgtEl>
                                        <p:attrNameLst>
                                          <p:attrName>style.visibility</p:attrName>
                                        </p:attrNameLst>
                                      </p:cBhvr>
                                      <p:to>
                                        <p:strVal val="visible"/>
                                      </p:to>
                                    </p:set>
                                    <p:anim calcmode="lin" valueType="num">
                                      <p:cBhvr>
                                        <p:cTn id="34" dur="700" fill="hold"/>
                                        <p:tgtEl>
                                          <p:spTgt spid="45"/>
                                        </p:tgtEl>
                                        <p:attrNameLst>
                                          <p:attrName>ppt_w</p:attrName>
                                        </p:attrNameLst>
                                      </p:cBhvr>
                                      <p:tavLst>
                                        <p:tav tm="0">
                                          <p:val>
                                            <p:fltVal val="0"/>
                                          </p:val>
                                        </p:tav>
                                        <p:tav tm="100000">
                                          <p:val>
                                            <p:strVal val="#ppt_w"/>
                                          </p:val>
                                        </p:tav>
                                      </p:tavLst>
                                    </p:anim>
                                    <p:anim calcmode="lin" valueType="num">
                                      <p:cBhvr>
                                        <p:cTn id="35" dur="700" fill="hold"/>
                                        <p:tgtEl>
                                          <p:spTgt spid="45"/>
                                        </p:tgtEl>
                                        <p:attrNameLst>
                                          <p:attrName>ppt_h</p:attrName>
                                        </p:attrNameLst>
                                      </p:cBhvr>
                                      <p:tavLst>
                                        <p:tav tm="0">
                                          <p:val>
                                            <p:fltVal val="0"/>
                                          </p:val>
                                        </p:tav>
                                        <p:tav tm="100000">
                                          <p:val>
                                            <p:strVal val="#ppt_h"/>
                                          </p:val>
                                        </p:tav>
                                      </p:tavLst>
                                    </p:anim>
                                    <p:animEffect transition="in" filter="fade">
                                      <p:cBhvr>
                                        <p:cTn id="36" dur="700"/>
                                        <p:tgtEl>
                                          <p:spTgt spid="45"/>
                                        </p:tgtEl>
                                      </p:cBhvr>
                                    </p:animEffect>
                                  </p:childTnLst>
                                </p:cTn>
                              </p:par>
                              <p:par>
                                <p:cTn id="37" presetID="22" presetClass="entr" presetSubtype="8" fill="hold" grpId="0" nodeType="withEffect">
                                  <p:stCondLst>
                                    <p:cond delay="300"/>
                                  </p:stCondLst>
                                  <p:childTnLst>
                                    <p:set>
                                      <p:cBhvr>
                                        <p:cTn id="38" dur="1" fill="hold">
                                          <p:stCondLst>
                                            <p:cond delay="0"/>
                                          </p:stCondLst>
                                        </p:cTn>
                                        <p:tgtEl>
                                          <p:spTgt spid="46"/>
                                        </p:tgtEl>
                                        <p:attrNameLst>
                                          <p:attrName>style.visibility</p:attrName>
                                        </p:attrNameLst>
                                      </p:cBhvr>
                                      <p:to>
                                        <p:strVal val="visible"/>
                                      </p:to>
                                    </p:set>
                                    <p:animEffect transition="in" filter="wipe(left)">
                                      <p:cBhvr>
                                        <p:cTn id="39" dur="500"/>
                                        <p:tgtEl>
                                          <p:spTgt spid="46"/>
                                        </p:tgtEl>
                                      </p:cBhvr>
                                    </p:animEffect>
                                  </p:childTnLst>
                                </p:cTn>
                              </p:par>
                              <p:par>
                                <p:cTn id="40" presetID="22" presetClass="entr" presetSubtype="8" fill="hold" grpId="0" nodeType="withEffect">
                                  <p:stCondLst>
                                    <p:cond delay="500"/>
                                  </p:stCondLst>
                                  <p:childTnLst>
                                    <p:set>
                                      <p:cBhvr>
                                        <p:cTn id="41" dur="1" fill="hold">
                                          <p:stCondLst>
                                            <p:cond delay="0"/>
                                          </p:stCondLst>
                                        </p:cTn>
                                        <p:tgtEl>
                                          <p:spTgt spid="49"/>
                                        </p:tgtEl>
                                        <p:attrNameLst>
                                          <p:attrName>style.visibility</p:attrName>
                                        </p:attrNameLst>
                                      </p:cBhvr>
                                      <p:to>
                                        <p:strVal val="visible"/>
                                      </p:to>
                                    </p:set>
                                    <p:animEffect transition="in" filter="wipe(left)">
                                      <p:cBhvr>
                                        <p:cTn id="42" dur="600"/>
                                        <p:tgtEl>
                                          <p:spTgt spid="49"/>
                                        </p:tgtEl>
                                      </p:cBhvr>
                                    </p:animEffect>
                                  </p:childTnLst>
                                </p:cTn>
                              </p:par>
                            </p:childTnLst>
                          </p:cTn>
                        </p:par>
                        <p:par>
                          <p:cTn id="43" fill="hold">
                            <p:stCondLst>
                              <p:cond delay="3500"/>
                            </p:stCondLst>
                            <p:childTnLst>
                              <p:par>
                                <p:cTn id="44" presetID="53" presetClass="entr" presetSubtype="16" fill="hold" grpId="0" nodeType="afterEffect">
                                  <p:stCondLst>
                                    <p:cond delay="0"/>
                                  </p:stCondLst>
                                  <p:childTnLst>
                                    <p:set>
                                      <p:cBhvr>
                                        <p:cTn id="45" dur="1" fill="hold">
                                          <p:stCondLst>
                                            <p:cond delay="0"/>
                                          </p:stCondLst>
                                        </p:cTn>
                                        <p:tgtEl>
                                          <p:spTgt spid="47"/>
                                        </p:tgtEl>
                                        <p:attrNameLst>
                                          <p:attrName>style.visibility</p:attrName>
                                        </p:attrNameLst>
                                      </p:cBhvr>
                                      <p:to>
                                        <p:strVal val="visible"/>
                                      </p:to>
                                    </p:set>
                                    <p:anim calcmode="lin" valueType="num">
                                      <p:cBhvr>
                                        <p:cTn id="46" dur="700" fill="hold"/>
                                        <p:tgtEl>
                                          <p:spTgt spid="47"/>
                                        </p:tgtEl>
                                        <p:attrNameLst>
                                          <p:attrName>ppt_w</p:attrName>
                                        </p:attrNameLst>
                                      </p:cBhvr>
                                      <p:tavLst>
                                        <p:tav tm="0">
                                          <p:val>
                                            <p:fltVal val="0"/>
                                          </p:val>
                                        </p:tav>
                                        <p:tav tm="100000">
                                          <p:val>
                                            <p:strVal val="#ppt_w"/>
                                          </p:val>
                                        </p:tav>
                                      </p:tavLst>
                                    </p:anim>
                                    <p:anim calcmode="lin" valueType="num">
                                      <p:cBhvr>
                                        <p:cTn id="47" dur="700" fill="hold"/>
                                        <p:tgtEl>
                                          <p:spTgt spid="47"/>
                                        </p:tgtEl>
                                        <p:attrNameLst>
                                          <p:attrName>ppt_h</p:attrName>
                                        </p:attrNameLst>
                                      </p:cBhvr>
                                      <p:tavLst>
                                        <p:tav tm="0">
                                          <p:val>
                                            <p:fltVal val="0"/>
                                          </p:val>
                                        </p:tav>
                                        <p:tav tm="100000">
                                          <p:val>
                                            <p:strVal val="#ppt_h"/>
                                          </p:val>
                                        </p:tav>
                                      </p:tavLst>
                                    </p:anim>
                                    <p:animEffect transition="in" filter="fade">
                                      <p:cBhvr>
                                        <p:cTn id="48" dur="700"/>
                                        <p:tgtEl>
                                          <p:spTgt spid="47"/>
                                        </p:tgtEl>
                                      </p:cBhvr>
                                    </p:animEffect>
                                  </p:childTnLst>
                                </p:cTn>
                              </p:par>
                              <p:par>
                                <p:cTn id="49" presetID="22" presetClass="entr" presetSubtype="8" fill="hold" grpId="0" nodeType="withEffect">
                                  <p:stCondLst>
                                    <p:cond delay="200"/>
                                  </p:stCondLst>
                                  <p:childTnLst>
                                    <p:set>
                                      <p:cBhvr>
                                        <p:cTn id="50" dur="1" fill="hold">
                                          <p:stCondLst>
                                            <p:cond delay="0"/>
                                          </p:stCondLst>
                                        </p:cTn>
                                        <p:tgtEl>
                                          <p:spTgt spid="50"/>
                                        </p:tgtEl>
                                        <p:attrNameLst>
                                          <p:attrName>style.visibility</p:attrName>
                                        </p:attrNameLst>
                                      </p:cBhvr>
                                      <p:to>
                                        <p:strVal val="visible"/>
                                      </p:to>
                                    </p:set>
                                    <p:animEffect transition="in" filter="wipe(left)">
                                      <p:cBhvr>
                                        <p:cTn id="51" dur="500"/>
                                        <p:tgtEl>
                                          <p:spTgt spid="50"/>
                                        </p:tgtEl>
                                      </p:cBhvr>
                                    </p:animEffect>
                                  </p:childTnLst>
                                </p:cTn>
                              </p:par>
                              <p:par>
                                <p:cTn id="52" presetID="22" presetClass="entr" presetSubtype="8" fill="hold" grpId="0" nodeType="withEffect">
                                  <p:stCondLst>
                                    <p:cond delay="500"/>
                                  </p:stCondLst>
                                  <p:childTnLst>
                                    <p:set>
                                      <p:cBhvr>
                                        <p:cTn id="53" dur="1" fill="hold">
                                          <p:stCondLst>
                                            <p:cond delay="0"/>
                                          </p:stCondLst>
                                        </p:cTn>
                                        <p:tgtEl>
                                          <p:spTgt spid="51"/>
                                        </p:tgtEl>
                                        <p:attrNameLst>
                                          <p:attrName>style.visibility</p:attrName>
                                        </p:attrNameLst>
                                      </p:cBhvr>
                                      <p:to>
                                        <p:strVal val="visible"/>
                                      </p:to>
                                    </p:set>
                                    <p:animEffect transition="in" filter="wipe(left)">
                                      <p:cBhvr>
                                        <p:cTn id="54" dur="500"/>
                                        <p:tgtEl>
                                          <p:spTgt spid="51"/>
                                        </p:tgtEl>
                                      </p:cBhvr>
                                    </p:animEffect>
                                  </p:childTnLst>
                                </p:cTn>
                              </p:par>
                            </p:childTnLst>
                          </p:cTn>
                        </p:par>
                        <p:par>
                          <p:cTn id="55" fill="hold">
                            <p:stCondLst>
                              <p:cond delay="4500"/>
                            </p:stCondLst>
                            <p:childTnLst>
                              <p:par>
                                <p:cTn id="56" presetID="53" presetClass="entr" presetSubtype="16"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 calcmode="lin" valueType="num">
                                      <p:cBhvr>
                                        <p:cTn id="58" dur="700" fill="hold"/>
                                        <p:tgtEl>
                                          <p:spTgt spid="16"/>
                                        </p:tgtEl>
                                        <p:attrNameLst>
                                          <p:attrName>ppt_w</p:attrName>
                                        </p:attrNameLst>
                                      </p:cBhvr>
                                      <p:tavLst>
                                        <p:tav tm="0">
                                          <p:val>
                                            <p:fltVal val="0"/>
                                          </p:val>
                                        </p:tav>
                                        <p:tav tm="100000">
                                          <p:val>
                                            <p:strVal val="#ppt_w"/>
                                          </p:val>
                                        </p:tav>
                                      </p:tavLst>
                                    </p:anim>
                                    <p:anim calcmode="lin" valueType="num">
                                      <p:cBhvr>
                                        <p:cTn id="59" dur="700" fill="hold"/>
                                        <p:tgtEl>
                                          <p:spTgt spid="16"/>
                                        </p:tgtEl>
                                        <p:attrNameLst>
                                          <p:attrName>ppt_h</p:attrName>
                                        </p:attrNameLst>
                                      </p:cBhvr>
                                      <p:tavLst>
                                        <p:tav tm="0">
                                          <p:val>
                                            <p:fltVal val="0"/>
                                          </p:val>
                                        </p:tav>
                                        <p:tav tm="100000">
                                          <p:val>
                                            <p:strVal val="#ppt_h"/>
                                          </p:val>
                                        </p:tav>
                                      </p:tavLst>
                                    </p:anim>
                                    <p:animEffect transition="in" filter="fade">
                                      <p:cBhvr>
                                        <p:cTn id="60" dur="700"/>
                                        <p:tgtEl>
                                          <p:spTgt spid="16"/>
                                        </p:tgtEl>
                                      </p:cBhvr>
                                    </p:animEffect>
                                  </p:childTnLst>
                                </p:cTn>
                              </p:par>
                              <p:par>
                                <p:cTn id="61" presetID="22" presetClass="entr" presetSubtype="8" fill="hold" grpId="0" nodeType="withEffect">
                                  <p:stCondLst>
                                    <p:cond delay="200"/>
                                  </p:stCondLst>
                                  <p:childTnLst>
                                    <p:set>
                                      <p:cBhvr>
                                        <p:cTn id="62" dur="1" fill="hold">
                                          <p:stCondLst>
                                            <p:cond delay="0"/>
                                          </p:stCondLst>
                                        </p:cTn>
                                        <p:tgtEl>
                                          <p:spTgt spid="17"/>
                                        </p:tgtEl>
                                        <p:attrNameLst>
                                          <p:attrName>style.visibility</p:attrName>
                                        </p:attrNameLst>
                                      </p:cBhvr>
                                      <p:to>
                                        <p:strVal val="visible"/>
                                      </p:to>
                                    </p:set>
                                    <p:animEffect transition="in" filter="wipe(left)">
                                      <p:cBhvr>
                                        <p:cTn id="63" dur="500"/>
                                        <p:tgtEl>
                                          <p:spTgt spid="17"/>
                                        </p:tgtEl>
                                      </p:cBhvr>
                                    </p:animEffect>
                                  </p:childTnLst>
                                </p:cTn>
                              </p:par>
                              <p:par>
                                <p:cTn id="64" presetID="22" presetClass="entr" presetSubtype="8" fill="hold" grpId="0" nodeType="withEffect">
                                  <p:stCondLst>
                                    <p:cond delay="500"/>
                                  </p:stCondLst>
                                  <p:childTnLst>
                                    <p:set>
                                      <p:cBhvr>
                                        <p:cTn id="65" dur="1" fill="hold">
                                          <p:stCondLst>
                                            <p:cond delay="0"/>
                                          </p:stCondLst>
                                        </p:cTn>
                                        <p:tgtEl>
                                          <p:spTgt spid="18"/>
                                        </p:tgtEl>
                                        <p:attrNameLst>
                                          <p:attrName>style.visibility</p:attrName>
                                        </p:attrNameLst>
                                      </p:cBhvr>
                                      <p:to>
                                        <p:strVal val="visible"/>
                                      </p:to>
                                    </p:set>
                                    <p:animEffect transition="in" filter="wipe(left)">
                                      <p:cBhvr>
                                        <p:cTn id="66" dur="500"/>
                                        <p:tgtEl>
                                          <p:spTgt spid="18"/>
                                        </p:tgtEl>
                                      </p:cBhvr>
                                    </p:animEffect>
                                  </p:childTnLst>
                                </p:cTn>
                              </p:par>
                            </p:childTnLst>
                          </p:cTn>
                        </p:par>
                        <p:par>
                          <p:cTn id="67" fill="hold">
                            <p:stCondLst>
                              <p:cond delay="5500"/>
                            </p:stCondLst>
                            <p:childTnLst>
                              <p:par>
                                <p:cTn id="68" presetID="53" presetClass="entr" presetSubtype="16" fill="hold" grpId="0" nodeType="afterEffect">
                                  <p:stCondLst>
                                    <p:cond delay="0"/>
                                  </p:stCondLst>
                                  <p:childTnLst>
                                    <p:set>
                                      <p:cBhvr>
                                        <p:cTn id="69" dur="1" fill="hold">
                                          <p:stCondLst>
                                            <p:cond delay="0"/>
                                          </p:stCondLst>
                                        </p:cTn>
                                        <p:tgtEl>
                                          <p:spTgt spid="19"/>
                                        </p:tgtEl>
                                        <p:attrNameLst>
                                          <p:attrName>style.visibility</p:attrName>
                                        </p:attrNameLst>
                                      </p:cBhvr>
                                      <p:to>
                                        <p:strVal val="visible"/>
                                      </p:to>
                                    </p:set>
                                    <p:anim calcmode="lin" valueType="num">
                                      <p:cBhvr>
                                        <p:cTn id="70" dur="700" fill="hold"/>
                                        <p:tgtEl>
                                          <p:spTgt spid="19"/>
                                        </p:tgtEl>
                                        <p:attrNameLst>
                                          <p:attrName>ppt_w</p:attrName>
                                        </p:attrNameLst>
                                      </p:cBhvr>
                                      <p:tavLst>
                                        <p:tav tm="0">
                                          <p:val>
                                            <p:fltVal val="0"/>
                                          </p:val>
                                        </p:tav>
                                        <p:tav tm="100000">
                                          <p:val>
                                            <p:strVal val="#ppt_w"/>
                                          </p:val>
                                        </p:tav>
                                      </p:tavLst>
                                    </p:anim>
                                    <p:anim calcmode="lin" valueType="num">
                                      <p:cBhvr>
                                        <p:cTn id="71" dur="700" fill="hold"/>
                                        <p:tgtEl>
                                          <p:spTgt spid="19"/>
                                        </p:tgtEl>
                                        <p:attrNameLst>
                                          <p:attrName>ppt_h</p:attrName>
                                        </p:attrNameLst>
                                      </p:cBhvr>
                                      <p:tavLst>
                                        <p:tav tm="0">
                                          <p:val>
                                            <p:fltVal val="0"/>
                                          </p:val>
                                        </p:tav>
                                        <p:tav tm="100000">
                                          <p:val>
                                            <p:strVal val="#ppt_h"/>
                                          </p:val>
                                        </p:tav>
                                      </p:tavLst>
                                    </p:anim>
                                    <p:animEffect transition="in" filter="fade">
                                      <p:cBhvr>
                                        <p:cTn id="72" dur="700"/>
                                        <p:tgtEl>
                                          <p:spTgt spid="19"/>
                                        </p:tgtEl>
                                      </p:cBhvr>
                                    </p:animEffect>
                                  </p:childTnLst>
                                </p:cTn>
                              </p:par>
                              <p:par>
                                <p:cTn id="73" presetID="22" presetClass="entr" presetSubtype="8" fill="hold" grpId="0" nodeType="withEffect">
                                  <p:stCondLst>
                                    <p:cond delay="200"/>
                                  </p:stCondLst>
                                  <p:childTnLst>
                                    <p:set>
                                      <p:cBhvr>
                                        <p:cTn id="74" dur="1" fill="hold">
                                          <p:stCondLst>
                                            <p:cond delay="0"/>
                                          </p:stCondLst>
                                        </p:cTn>
                                        <p:tgtEl>
                                          <p:spTgt spid="20"/>
                                        </p:tgtEl>
                                        <p:attrNameLst>
                                          <p:attrName>style.visibility</p:attrName>
                                        </p:attrNameLst>
                                      </p:cBhvr>
                                      <p:to>
                                        <p:strVal val="visible"/>
                                      </p:to>
                                    </p:set>
                                    <p:animEffect transition="in" filter="wipe(left)">
                                      <p:cBhvr>
                                        <p:cTn id="75" dur="500"/>
                                        <p:tgtEl>
                                          <p:spTgt spid="20"/>
                                        </p:tgtEl>
                                      </p:cBhvr>
                                    </p:animEffect>
                                  </p:childTnLst>
                                </p:cTn>
                              </p:par>
                              <p:par>
                                <p:cTn id="76" presetID="22" presetClass="entr" presetSubtype="8" fill="hold" grpId="0" nodeType="withEffect">
                                  <p:stCondLst>
                                    <p:cond delay="500"/>
                                  </p:stCondLst>
                                  <p:childTnLst>
                                    <p:set>
                                      <p:cBhvr>
                                        <p:cTn id="77" dur="1" fill="hold">
                                          <p:stCondLst>
                                            <p:cond delay="0"/>
                                          </p:stCondLst>
                                        </p:cTn>
                                        <p:tgtEl>
                                          <p:spTgt spid="21"/>
                                        </p:tgtEl>
                                        <p:attrNameLst>
                                          <p:attrName>style.visibility</p:attrName>
                                        </p:attrNameLst>
                                      </p:cBhvr>
                                      <p:to>
                                        <p:strVal val="visible"/>
                                      </p:to>
                                    </p:set>
                                    <p:animEffect transition="in" filter="wipe(left)">
                                      <p:cBhvr>
                                        <p:cTn id="7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p:bldP spid="44" grpId="0"/>
      <p:bldP spid="45" grpId="0" animBg="1"/>
      <p:bldP spid="46" grpId="0"/>
      <p:bldP spid="47" grpId="0" animBg="1"/>
      <p:bldP spid="49" grpId="0"/>
      <p:bldP spid="50" grpId="0"/>
      <p:bldP spid="51" grpId="0"/>
      <p:bldP spid="54" grpId="0"/>
      <p:bldP spid="55" grpId="0" animBg="1"/>
      <p:bldP spid="58" grpId="0" animBg="1"/>
      <p:bldP spid="16" grpId="0" animBg="1"/>
      <p:bldP spid="17" grpId="0"/>
      <p:bldP spid="18" grpId="0"/>
      <p:bldP spid="19" grpId="0" animBg="1"/>
      <p:bldP spid="20" grpId="0"/>
      <p:bldP spid="21"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rcRect t="34371" b="30789"/>
          <a:stretch>
            <a:fillRect/>
          </a:stretch>
        </p:blipFill>
        <p:spPr>
          <a:xfrm>
            <a:off x="2" y="1495552"/>
            <a:ext cx="12191998" cy="5362448"/>
          </a:xfrm>
          <a:custGeom>
            <a:avLst/>
            <a:gdLst>
              <a:gd name="connsiteX0" fmla="*/ 0 w 12192000"/>
              <a:gd name="connsiteY0" fmla="*/ 0 h 2832100"/>
              <a:gd name="connsiteX1" fmla="*/ 12192000 w 12192000"/>
              <a:gd name="connsiteY1" fmla="*/ 0 h 2832100"/>
              <a:gd name="connsiteX2" fmla="*/ 12192000 w 12192000"/>
              <a:gd name="connsiteY2" fmla="*/ 2832100 h 2832100"/>
              <a:gd name="connsiteX3" fmla="*/ 0 w 12192000"/>
              <a:gd name="connsiteY3" fmla="*/ 2832100 h 2832100"/>
            </a:gdLst>
            <a:ahLst/>
            <a:cxnLst>
              <a:cxn ang="0">
                <a:pos x="connsiteX0" y="connsiteY0"/>
              </a:cxn>
              <a:cxn ang="0">
                <a:pos x="connsiteX1" y="connsiteY1"/>
              </a:cxn>
              <a:cxn ang="0">
                <a:pos x="connsiteX2" y="connsiteY2"/>
              </a:cxn>
              <a:cxn ang="0">
                <a:pos x="connsiteX3" y="connsiteY3"/>
              </a:cxn>
            </a:cxnLst>
            <a:rect l="l" t="t" r="r" b="b"/>
            <a:pathLst>
              <a:path w="12192000" h="2832100">
                <a:moveTo>
                  <a:pt x="0" y="0"/>
                </a:moveTo>
                <a:lnTo>
                  <a:pt x="12192000" y="0"/>
                </a:lnTo>
                <a:lnTo>
                  <a:pt x="12192000" y="2832100"/>
                </a:lnTo>
                <a:lnTo>
                  <a:pt x="0" y="2832100"/>
                </a:lnTo>
                <a:close/>
              </a:path>
            </a:pathLst>
          </a:custGeom>
        </p:spPr>
      </p:pic>
      <p:sp>
        <p:nvSpPr>
          <p:cNvPr id="9" name="矩形 8"/>
          <p:cNvSpPr/>
          <p:nvPr/>
        </p:nvSpPr>
        <p:spPr>
          <a:xfrm>
            <a:off x="3015138" y="420350"/>
            <a:ext cx="6161723" cy="584775"/>
          </a:xfrm>
          <a:prstGeom prst="rect">
            <a:avLst/>
          </a:prstGeom>
        </p:spPr>
        <p:txBody>
          <a:bodyPr wrap="square">
            <a:spAutoFit/>
          </a:bodyPr>
          <a:lstStyle/>
          <a:p>
            <a:pPr algn="ctr"/>
            <a:r>
              <a:rPr lang="en-US" altLang="zh-CN" sz="3200" b="1" dirty="0">
                <a:solidFill>
                  <a:schemeClr val="bg2"/>
                </a:solidFill>
                <a:latin typeface="微软雅黑" panose="020B0503020204020204" pitchFamily="34" charset="-122"/>
                <a:ea typeface="微软雅黑" panose="020B0503020204020204" pitchFamily="34" charset="-122"/>
              </a:rPr>
              <a:t>3.1.3 </a:t>
            </a:r>
            <a:r>
              <a:rPr lang="zh-CN" altLang="zh-CN" sz="3200" b="1" dirty="0">
                <a:solidFill>
                  <a:schemeClr val="bg2"/>
                </a:solidFill>
                <a:latin typeface="微软雅黑" panose="020B0503020204020204" pitchFamily="34" charset="-122"/>
                <a:ea typeface="微软雅黑" panose="020B0503020204020204" pitchFamily="34" charset="-122"/>
              </a:rPr>
              <a:t>文档</a:t>
            </a:r>
            <a:r>
              <a:rPr lang="zh-CN" altLang="en-US" sz="3200" b="1" dirty="0">
                <a:solidFill>
                  <a:schemeClr val="bg2"/>
                </a:solidFill>
                <a:latin typeface="微软雅黑" panose="020B0503020204020204" pitchFamily="34" charset="-122"/>
                <a:ea typeface="微软雅黑" panose="020B0503020204020204" pitchFamily="34" charset="-122"/>
              </a:rPr>
              <a:t>收集任务跟踪和控制</a:t>
            </a:r>
            <a:endParaRPr lang="zh-CN" altLang="zh-CN" sz="3200" dirty="0">
              <a:solidFill>
                <a:schemeClr val="bg2"/>
              </a:solidFill>
              <a:latin typeface="微软雅黑" panose="020B0503020204020204" pitchFamily="34" charset="-122"/>
              <a:ea typeface="微软雅黑" panose="020B0503020204020204" pitchFamily="34" charset="-122"/>
            </a:endParaRPr>
          </a:p>
        </p:txBody>
      </p:sp>
      <p:grpSp>
        <p:nvGrpSpPr>
          <p:cNvPr id="26" name="组合 25"/>
          <p:cNvGrpSpPr/>
          <p:nvPr/>
        </p:nvGrpSpPr>
        <p:grpSpPr>
          <a:xfrm>
            <a:off x="145182" y="1531072"/>
            <a:ext cx="914400" cy="914400"/>
            <a:chOff x="804672" y="2911602"/>
            <a:chExt cx="914400" cy="914400"/>
          </a:xfrm>
        </p:grpSpPr>
        <p:sp>
          <p:nvSpPr>
            <p:cNvPr id="18" name="椭圆 17"/>
            <p:cNvSpPr/>
            <p:nvPr/>
          </p:nvSpPr>
          <p:spPr>
            <a:xfrm>
              <a:off x="804672" y="291160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945037" y="3076413"/>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01</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19" name="矩形 18"/>
          <p:cNvSpPr/>
          <p:nvPr/>
        </p:nvSpPr>
        <p:spPr>
          <a:xfrm>
            <a:off x="1287551" y="1786984"/>
            <a:ext cx="990336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文档收集者可以查看文档的提交情况，包括已提交人数和未提交人数，已提交人列表和未提交人列表。</a:t>
            </a:r>
          </a:p>
        </p:txBody>
      </p:sp>
      <p:grpSp>
        <p:nvGrpSpPr>
          <p:cNvPr id="27" name="组合 26"/>
          <p:cNvGrpSpPr/>
          <p:nvPr/>
        </p:nvGrpSpPr>
        <p:grpSpPr>
          <a:xfrm>
            <a:off x="145182" y="2802126"/>
            <a:ext cx="914400" cy="914400"/>
            <a:chOff x="3243072" y="2915632"/>
            <a:chExt cx="914400" cy="914400"/>
          </a:xfrm>
        </p:grpSpPr>
        <p:sp>
          <p:nvSpPr>
            <p:cNvPr id="20" name="椭圆 19"/>
            <p:cNvSpPr/>
            <p:nvPr/>
          </p:nvSpPr>
          <p:spPr>
            <a:xfrm>
              <a:off x="3243072" y="291563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383437" y="3080444"/>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02</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145182" y="4074412"/>
            <a:ext cx="914400" cy="914400"/>
            <a:chOff x="6400801" y="2911602"/>
            <a:chExt cx="914400" cy="914400"/>
          </a:xfrm>
        </p:grpSpPr>
        <p:sp>
          <p:nvSpPr>
            <p:cNvPr id="22" name="椭圆 21"/>
            <p:cNvSpPr/>
            <p:nvPr/>
          </p:nvSpPr>
          <p:spPr>
            <a:xfrm>
              <a:off x="6400801" y="291160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6541166" y="3076414"/>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03</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145182" y="5346698"/>
            <a:ext cx="914400" cy="914400"/>
            <a:chOff x="9589088" y="4349750"/>
            <a:chExt cx="914400" cy="914400"/>
          </a:xfrm>
        </p:grpSpPr>
        <p:sp>
          <p:nvSpPr>
            <p:cNvPr id="24" name="椭圆 23"/>
            <p:cNvSpPr/>
            <p:nvPr/>
          </p:nvSpPr>
          <p:spPr>
            <a:xfrm>
              <a:off x="9589088" y="4349750"/>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9729453" y="4514562"/>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04</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30" name="矩形 29"/>
          <p:cNvSpPr/>
          <p:nvPr/>
        </p:nvSpPr>
        <p:spPr>
          <a:xfrm>
            <a:off x="1287550" y="3059270"/>
            <a:ext cx="9903363" cy="1015663"/>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文档收集者可以暂停、继续或取消文档收集任务。任务暂停后，提交人暂时无法提交文档；继续收集任务后，提交人才能提交；收集取消任务后，任务状态为取消，所有提交停止。</a:t>
            </a:r>
          </a:p>
        </p:txBody>
      </p:sp>
      <p:sp>
        <p:nvSpPr>
          <p:cNvPr id="31" name="矩形 30"/>
          <p:cNvSpPr/>
          <p:nvPr/>
        </p:nvSpPr>
        <p:spPr>
          <a:xfrm>
            <a:off x="1287551" y="4331556"/>
            <a:ext cx="990336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文档收集者可以重置某个提交人的提交记录，重置后该提交人的前次提交无效，需要重新提交。</a:t>
            </a:r>
          </a:p>
        </p:txBody>
      </p:sp>
      <p:sp>
        <p:nvSpPr>
          <p:cNvPr id="32" name="矩形 31"/>
          <p:cNvSpPr/>
          <p:nvPr/>
        </p:nvSpPr>
        <p:spPr>
          <a:xfrm>
            <a:off x="1287551" y="5603842"/>
            <a:ext cx="990336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文档收集者可以对未提交者发送提醒消息，该消息可以通过短信、微信公众号等方式进行。</a:t>
            </a:r>
          </a:p>
        </p:txBody>
      </p:sp>
    </p:spTree>
    <p:extLst>
      <p:ext uri="{BB962C8B-B14F-4D97-AF65-F5344CB8AC3E}">
        <p14:creationId xmlns:p14="http://schemas.microsoft.com/office/powerpoint/2010/main" val="89252131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00"/>
                                        <p:tgtEl>
                                          <p:spTgt spid="9"/>
                                        </p:tgtEl>
                                      </p:cBhvr>
                                    </p:animEffect>
                                    <p:anim calcmode="lin" valueType="num">
                                      <p:cBhvr>
                                        <p:cTn id="8" dur="700" fill="hold"/>
                                        <p:tgtEl>
                                          <p:spTgt spid="9"/>
                                        </p:tgtEl>
                                        <p:attrNameLst>
                                          <p:attrName>ppt_x</p:attrName>
                                        </p:attrNameLst>
                                      </p:cBhvr>
                                      <p:tavLst>
                                        <p:tav tm="0">
                                          <p:val>
                                            <p:strVal val="#ppt_x"/>
                                          </p:val>
                                        </p:tav>
                                        <p:tav tm="100000">
                                          <p:val>
                                            <p:strVal val="#ppt_x"/>
                                          </p:val>
                                        </p:tav>
                                      </p:tavLst>
                                    </p:anim>
                                    <p:anim calcmode="lin" valueType="num">
                                      <p:cBhvr>
                                        <p:cTn id="9" dur="700" fill="hold"/>
                                        <p:tgtEl>
                                          <p:spTgt spid="9"/>
                                        </p:tgtEl>
                                        <p:attrNameLst>
                                          <p:attrName>ppt_y</p:attrName>
                                        </p:attrNameLst>
                                      </p:cBhvr>
                                      <p:tavLst>
                                        <p:tav tm="0">
                                          <p:val>
                                            <p:strVal val="#ppt_y+.1"/>
                                          </p:val>
                                        </p:tav>
                                        <p:tav tm="100000">
                                          <p:val>
                                            <p:strVal val="#ppt_y"/>
                                          </p:val>
                                        </p:tav>
                                      </p:tavLst>
                                    </p:anim>
                                  </p:childTnLst>
                                </p:cTn>
                              </p:par>
                              <p:par>
                                <p:cTn id="10" presetID="22" presetClass="entr" presetSubtype="8" fill="hold" nodeType="withEffect">
                                  <p:stCondLst>
                                    <p:cond delay="10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800"/>
                                        <p:tgtEl>
                                          <p:spTgt spid="7"/>
                                        </p:tgtEl>
                                      </p:cBhvr>
                                    </p:animEffect>
                                  </p:childTnLst>
                                </p:cTn>
                              </p:par>
                              <p:par>
                                <p:cTn id="13" presetID="42" presetClass="entr" presetSubtype="0" fill="hold" nodeType="withEffect">
                                  <p:stCondLst>
                                    <p:cond delay="10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1000"/>
                                        <p:tgtEl>
                                          <p:spTgt spid="26"/>
                                        </p:tgtEl>
                                      </p:cBhvr>
                                    </p:animEffect>
                                    <p:anim calcmode="lin" valueType="num">
                                      <p:cBhvr>
                                        <p:cTn id="16" dur="1000" fill="hold"/>
                                        <p:tgtEl>
                                          <p:spTgt spid="26"/>
                                        </p:tgtEl>
                                        <p:attrNameLst>
                                          <p:attrName>ppt_x</p:attrName>
                                        </p:attrNameLst>
                                      </p:cBhvr>
                                      <p:tavLst>
                                        <p:tav tm="0">
                                          <p:val>
                                            <p:strVal val="#ppt_x"/>
                                          </p:val>
                                        </p:tav>
                                        <p:tav tm="100000">
                                          <p:val>
                                            <p:strVal val="#ppt_x"/>
                                          </p:val>
                                        </p:tav>
                                      </p:tavLst>
                                    </p:anim>
                                    <p:anim calcmode="lin" valueType="num">
                                      <p:cBhvr>
                                        <p:cTn id="17" dur="1000" fill="hold"/>
                                        <p:tgtEl>
                                          <p:spTgt spid="26"/>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20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1000"/>
                                        <p:tgtEl>
                                          <p:spTgt spid="19"/>
                                        </p:tgtEl>
                                      </p:cBhvr>
                                    </p:animEffect>
                                    <p:anim calcmode="lin" valueType="num">
                                      <p:cBhvr>
                                        <p:cTn id="21" dur="1000" fill="hold"/>
                                        <p:tgtEl>
                                          <p:spTgt spid="19"/>
                                        </p:tgtEl>
                                        <p:attrNameLst>
                                          <p:attrName>ppt_x</p:attrName>
                                        </p:attrNameLst>
                                      </p:cBhvr>
                                      <p:tavLst>
                                        <p:tav tm="0">
                                          <p:val>
                                            <p:strVal val="#ppt_x"/>
                                          </p:val>
                                        </p:tav>
                                        <p:tav tm="100000">
                                          <p:val>
                                            <p:strVal val="#ppt_x"/>
                                          </p:val>
                                        </p:tav>
                                      </p:tavLst>
                                    </p:anim>
                                    <p:anim calcmode="lin" valueType="num">
                                      <p:cBhvr>
                                        <p:cTn id="22" dur="1000" fill="hold"/>
                                        <p:tgtEl>
                                          <p:spTgt spid="19"/>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400"/>
                                  </p:stCondLst>
                                  <p:childTnLst>
                                    <p:set>
                                      <p:cBhvr>
                                        <p:cTn id="24" dur="1" fill="hold">
                                          <p:stCondLst>
                                            <p:cond delay="0"/>
                                          </p:stCondLst>
                                        </p:cTn>
                                        <p:tgtEl>
                                          <p:spTgt spid="27"/>
                                        </p:tgtEl>
                                        <p:attrNameLst>
                                          <p:attrName>style.visibility</p:attrName>
                                        </p:attrNameLst>
                                      </p:cBhvr>
                                      <p:to>
                                        <p:strVal val="visible"/>
                                      </p:to>
                                    </p:set>
                                    <p:animEffect transition="in" filter="fade">
                                      <p:cBhvr>
                                        <p:cTn id="25" dur="1000"/>
                                        <p:tgtEl>
                                          <p:spTgt spid="27"/>
                                        </p:tgtEl>
                                      </p:cBhvr>
                                    </p:animEffect>
                                    <p:anim calcmode="lin" valueType="num">
                                      <p:cBhvr>
                                        <p:cTn id="26" dur="1000" fill="hold"/>
                                        <p:tgtEl>
                                          <p:spTgt spid="27"/>
                                        </p:tgtEl>
                                        <p:attrNameLst>
                                          <p:attrName>ppt_x</p:attrName>
                                        </p:attrNameLst>
                                      </p:cBhvr>
                                      <p:tavLst>
                                        <p:tav tm="0">
                                          <p:val>
                                            <p:strVal val="#ppt_x"/>
                                          </p:val>
                                        </p:tav>
                                        <p:tav tm="100000">
                                          <p:val>
                                            <p:strVal val="#ppt_x"/>
                                          </p:val>
                                        </p:tav>
                                      </p:tavLst>
                                    </p:anim>
                                    <p:anim calcmode="lin" valueType="num">
                                      <p:cBhvr>
                                        <p:cTn id="27" dur="1000" fill="hold"/>
                                        <p:tgtEl>
                                          <p:spTgt spid="27"/>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50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1000"/>
                                        <p:tgtEl>
                                          <p:spTgt spid="30"/>
                                        </p:tgtEl>
                                      </p:cBhvr>
                                    </p:animEffect>
                                    <p:anim calcmode="lin" valueType="num">
                                      <p:cBhvr>
                                        <p:cTn id="31" dur="1000" fill="hold"/>
                                        <p:tgtEl>
                                          <p:spTgt spid="30"/>
                                        </p:tgtEl>
                                        <p:attrNameLst>
                                          <p:attrName>ppt_x</p:attrName>
                                        </p:attrNameLst>
                                      </p:cBhvr>
                                      <p:tavLst>
                                        <p:tav tm="0">
                                          <p:val>
                                            <p:strVal val="#ppt_x"/>
                                          </p:val>
                                        </p:tav>
                                        <p:tav tm="100000">
                                          <p:val>
                                            <p:strVal val="#ppt_x"/>
                                          </p:val>
                                        </p:tav>
                                      </p:tavLst>
                                    </p:anim>
                                    <p:anim calcmode="lin" valueType="num">
                                      <p:cBhvr>
                                        <p:cTn id="32" dur="1000" fill="hold"/>
                                        <p:tgtEl>
                                          <p:spTgt spid="30"/>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70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1000"/>
                                        <p:tgtEl>
                                          <p:spTgt spid="28"/>
                                        </p:tgtEl>
                                      </p:cBhvr>
                                    </p:animEffect>
                                    <p:anim calcmode="lin" valueType="num">
                                      <p:cBhvr>
                                        <p:cTn id="36" dur="1000" fill="hold"/>
                                        <p:tgtEl>
                                          <p:spTgt spid="28"/>
                                        </p:tgtEl>
                                        <p:attrNameLst>
                                          <p:attrName>ppt_x</p:attrName>
                                        </p:attrNameLst>
                                      </p:cBhvr>
                                      <p:tavLst>
                                        <p:tav tm="0">
                                          <p:val>
                                            <p:strVal val="#ppt_x"/>
                                          </p:val>
                                        </p:tav>
                                        <p:tav tm="100000">
                                          <p:val>
                                            <p:strVal val="#ppt_x"/>
                                          </p:val>
                                        </p:tav>
                                      </p:tavLst>
                                    </p:anim>
                                    <p:anim calcmode="lin" valueType="num">
                                      <p:cBhvr>
                                        <p:cTn id="37" dur="1000" fill="hold"/>
                                        <p:tgtEl>
                                          <p:spTgt spid="28"/>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900"/>
                                  </p:stCondLst>
                                  <p:childTnLst>
                                    <p:set>
                                      <p:cBhvr>
                                        <p:cTn id="39" dur="1" fill="hold">
                                          <p:stCondLst>
                                            <p:cond delay="0"/>
                                          </p:stCondLst>
                                        </p:cTn>
                                        <p:tgtEl>
                                          <p:spTgt spid="31"/>
                                        </p:tgtEl>
                                        <p:attrNameLst>
                                          <p:attrName>style.visibility</p:attrName>
                                        </p:attrNameLst>
                                      </p:cBhvr>
                                      <p:to>
                                        <p:strVal val="visible"/>
                                      </p:to>
                                    </p:set>
                                    <p:animEffect transition="in" filter="fade">
                                      <p:cBhvr>
                                        <p:cTn id="40" dur="1000"/>
                                        <p:tgtEl>
                                          <p:spTgt spid="31"/>
                                        </p:tgtEl>
                                      </p:cBhvr>
                                    </p:animEffect>
                                    <p:anim calcmode="lin" valueType="num">
                                      <p:cBhvr>
                                        <p:cTn id="41" dur="1000" fill="hold"/>
                                        <p:tgtEl>
                                          <p:spTgt spid="31"/>
                                        </p:tgtEl>
                                        <p:attrNameLst>
                                          <p:attrName>ppt_x</p:attrName>
                                        </p:attrNameLst>
                                      </p:cBhvr>
                                      <p:tavLst>
                                        <p:tav tm="0">
                                          <p:val>
                                            <p:strVal val="#ppt_x"/>
                                          </p:val>
                                        </p:tav>
                                        <p:tav tm="100000">
                                          <p:val>
                                            <p:strVal val="#ppt_x"/>
                                          </p:val>
                                        </p:tav>
                                      </p:tavLst>
                                    </p:anim>
                                    <p:anim calcmode="lin" valueType="num">
                                      <p:cBhvr>
                                        <p:cTn id="42" dur="1000" fill="hold"/>
                                        <p:tgtEl>
                                          <p:spTgt spid="31"/>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1100"/>
                                  </p:stCondLst>
                                  <p:childTnLst>
                                    <p:set>
                                      <p:cBhvr>
                                        <p:cTn id="44" dur="1" fill="hold">
                                          <p:stCondLst>
                                            <p:cond delay="0"/>
                                          </p:stCondLst>
                                        </p:cTn>
                                        <p:tgtEl>
                                          <p:spTgt spid="29"/>
                                        </p:tgtEl>
                                        <p:attrNameLst>
                                          <p:attrName>style.visibility</p:attrName>
                                        </p:attrNameLst>
                                      </p:cBhvr>
                                      <p:to>
                                        <p:strVal val="visible"/>
                                      </p:to>
                                    </p:set>
                                    <p:animEffect transition="in" filter="fade">
                                      <p:cBhvr>
                                        <p:cTn id="45" dur="1000"/>
                                        <p:tgtEl>
                                          <p:spTgt spid="29"/>
                                        </p:tgtEl>
                                      </p:cBhvr>
                                    </p:animEffect>
                                    <p:anim calcmode="lin" valueType="num">
                                      <p:cBhvr>
                                        <p:cTn id="46" dur="1000" fill="hold"/>
                                        <p:tgtEl>
                                          <p:spTgt spid="29"/>
                                        </p:tgtEl>
                                        <p:attrNameLst>
                                          <p:attrName>ppt_x</p:attrName>
                                        </p:attrNameLst>
                                      </p:cBhvr>
                                      <p:tavLst>
                                        <p:tav tm="0">
                                          <p:val>
                                            <p:strVal val="#ppt_x"/>
                                          </p:val>
                                        </p:tav>
                                        <p:tav tm="100000">
                                          <p:val>
                                            <p:strVal val="#ppt_x"/>
                                          </p:val>
                                        </p:tav>
                                      </p:tavLst>
                                    </p:anim>
                                    <p:anim calcmode="lin" valueType="num">
                                      <p:cBhvr>
                                        <p:cTn id="47" dur="1000" fill="hold"/>
                                        <p:tgtEl>
                                          <p:spTgt spid="29"/>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1300"/>
                                  </p:stCondLst>
                                  <p:childTnLst>
                                    <p:set>
                                      <p:cBhvr>
                                        <p:cTn id="49" dur="1" fill="hold">
                                          <p:stCondLst>
                                            <p:cond delay="0"/>
                                          </p:stCondLst>
                                        </p:cTn>
                                        <p:tgtEl>
                                          <p:spTgt spid="32"/>
                                        </p:tgtEl>
                                        <p:attrNameLst>
                                          <p:attrName>style.visibility</p:attrName>
                                        </p:attrNameLst>
                                      </p:cBhvr>
                                      <p:to>
                                        <p:strVal val="visible"/>
                                      </p:to>
                                    </p:set>
                                    <p:animEffect transition="in" filter="fade">
                                      <p:cBhvr>
                                        <p:cTn id="50" dur="1000"/>
                                        <p:tgtEl>
                                          <p:spTgt spid="32"/>
                                        </p:tgtEl>
                                      </p:cBhvr>
                                    </p:animEffect>
                                    <p:anim calcmode="lin" valueType="num">
                                      <p:cBhvr>
                                        <p:cTn id="51" dur="1000" fill="hold"/>
                                        <p:tgtEl>
                                          <p:spTgt spid="32"/>
                                        </p:tgtEl>
                                        <p:attrNameLst>
                                          <p:attrName>ppt_x</p:attrName>
                                        </p:attrNameLst>
                                      </p:cBhvr>
                                      <p:tavLst>
                                        <p:tav tm="0">
                                          <p:val>
                                            <p:strVal val="#ppt_x"/>
                                          </p:val>
                                        </p:tav>
                                        <p:tav tm="100000">
                                          <p:val>
                                            <p:strVal val="#ppt_x"/>
                                          </p:val>
                                        </p:tav>
                                      </p:tavLst>
                                    </p:anim>
                                    <p:anim calcmode="lin" valueType="num">
                                      <p:cBhvr>
                                        <p:cTn id="52"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9" grpId="0"/>
      <p:bldP spid="30" grpId="0"/>
      <p:bldP spid="31" grpId="0"/>
      <p:bldP spid="3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56" name="图片 55"/>
          <p:cNvPicPr>
            <a:picLocks noChangeAspect="1"/>
          </p:cNvPicPr>
          <p:nvPr/>
        </p:nvPicPr>
        <p:blipFill>
          <a:blip r:embed="rId2" cstate="print">
            <a:extLst>
              <a:ext uri="{28A0092B-C50C-407E-A947-70E740481C1C}">
                <a14:useLocalDpi xmlns:a14="http://schemas.microsoft.com/office/drawing/2010/main" val="0"/>
              </a:ext>
            </a:extLst>
          </a:blip>
          <a:srcRect l="67620" r="3570"/>
          <a:stretch>
            <a:fillRect/>
          </a:stretch>
        </p:blipFill>
        <p:spPr>
          <a:xfrm>
            <a:off x="0" y="0"/>
            <a:ext cx="2951407" cy="6858000"/>
          </a:xfrm>
          <a:custGeom>
            <a:avLst/>
            <a:gdLst>
              <a:gd name="connsiteX0" fmla="*/ 0 w 2951407"/>
              <a:gd name="connsiteY0" fmla="*/ 0 h 6858000"/>
              <a:gd name="connsiteX1" fmla="*/ 2951407 w 2951407"/>
              <a:gd name="connsiteY1" fmla="*/ 0 h 6858000"/>
              <a:gd name="connsiteX2" fmla="*/ 2951407 w 2951407"/>
              <a:gd name="connsiteY2" fmla="*/ 6858000 h 6858000"/>
              <a:gd name="connsiteX3" fmla="*/ 0 w 29514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951407" h="6858000">
                <a:moveTo>
                  <a:pt x="0" y="0"/>
                </a:moveTo>
                <a:lnTo>
                  <a:pt x="2951407" y="0"/>
                </a:lnTo>
                <a:lnTo>
                  <a:pt x="2951407" y="6858000"/>
                </a:lnTo>
                <a:lnTo>
                  <a:pt x="0" y="6858000"/>
                </a:lnTo>
                <a:close/>
              </a:path>
            </a:pathLst>
          </a:custGeom>
        </p:spPr>
      </p:pic>
      <p:sp>
        <p:nvSpPr>
          <p:cNvPr id="42" name="菱形 41"/>
          <p:cNvSpPr/>
          <p:nvPr/>
        </p:nvSpPr>
        <p:spPr>
          <a:xfrm>
            <a:off x="2582231" y="623103"/>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3492777" y="758093"/>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05</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4" name="矩形 43"/>
          <p:cNvSpPr/>
          <p:nvPr/>
        </p:nvSpPr>
        <p:spPr>
          <a:xfrm>
            <a:off x="3492777" y="1122598"/>
            <a:ext cx="7997952" cy="1323439"/>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文档收集命名不规范，收到一堆 </a:t>
            </a:r>
            <a:r>
              <a:rPr lang="en-US" altLang="zh-CN" sz="2000" dirty="0" err="1">
                <a:solidFill>
                  <a:schemeClr val="bg1">
                    <a:lumMod val="95000"/>
                  </a:schemeClr>
                </a:solidFill>
                <a:latin typeface="微软雅黑" panose="020B0503020204020204" pitchFamily="34" charset="-122"/>
                <a:ea typeface="微软雅黑" panose="020B0503020204020204" pitchFamily="34" charset="-122"/>
              </a:rPr>
              <a:t>code.c</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 </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新建文本文档</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.txt, </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新建文件夹</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.zip, 1.docx </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之类的东西，在整理过程中很容易弄混。学校命名文件多需包含“专业、姓名、学号”等信息；公司内部的收集年度考核表或者年终总结，命名方式为：姓名</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工号。</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7" name="菱形 46"/>
          <p:cNvSpPr/>
          <p:nvPr/>
        </p:nvSpPr>
        <p:spPr>
          <a:xfrm>
            <a:off x="2591012" y="2707828"/>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p:cNvSpPr/>
          <p:nvPr/>
        </p:nvSpPr>
        <p:spPr>
          <a:xfrm>
            <a:off x="3492777" y="2842755"/>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06</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1" name="矩形 50"/>
          <p:cNvSpPr/>
          <p:nvPr/>
        </p:nvSpPr>
        <p:spPr>
          <a:xfrm>
            <a:off x="3492777" y="3229816"/>
            <a:ext cx="7997952" cy="1015663"/>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重启过期收集任务，无需重新编辑。每次收东西总有人拖拖拉拉，过了时间还没交。文档收集者可以在「已截止收集」中点击需重启收集的「编辑」，点击「重新编辑」，确认开启。</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4" name="矩形 53"/>
          <p:cNvSpPr/>
          <p:nvPr/>
        </p:nvSpPr>
        <p:spPr>
          <a:xfrm>
            <a:off x="3209096" y="140503"/>
            <a:ext cx="4583877" cy="461665"/>
          </a:xfrm>
          <a:prstGeom prst="rect">
            <a:avLst/>
          </a:prstGeom>
        </p:spPr>
        <p:txBody>
          <a:bodyPr wrap="square">
            <a:spAutoFit/>
          </a:bodyPr>
          <a:lstStyle/>
          <a:p>
            <a:r>
              <a:rPr lang="en-US" altLang="zh-CN" sz="2400" b="1" dirty="0">
                <a:solidFill>
                  <a:schemeClr val="bg2"/>
                </a:solidFill>
                <a:latin typeface="微软雅黑" panose="020B0503020204020204" pitchFamily="34" charset="-122"/>
                <a:ea typeface="微软雅黑" panose="020B0503020204020204" pitchFamily="34" charset="-122"/>
              </a:rPr>
              <a:t>3.1.3 </a:t>
            </a:r>
            <a:r>
              <a:rPr lang="zh-CN" altLang="zh-CN" sz="2400" b="1" dirty="0">
                <a:solidFill>
                  <a:schemeClr val="bg2"/>
                </a:solidFill>
                <a:latin typeface="微软雅黑" panose="020B0503020204020204" pitchFamily="34" charset="-122"/>
                <a:ea typeface="微软雅黑" panose="020B0503020204020204" pitchFamily="34" charset="-122"/>
              </a:rPr>
              <a:t>文档</a:t>
            </a:r>
            <a:r>
              <a:rPr lang="zh-CN" altLang="en-US" sz="2400" b="1" dirty="0">
                <a:solidFill>
                  <a:schemeClr val="bg2"/>
                </a:solidFill>
                <a:latin typeface="微软雅黑" panose="020B0503020204020204" pitchFamily="34" charset="-122"/>
                <a:ea typeface="微软雅黑" panose="020B0503020204020204" pitchFamily="34" charset="-122"/>
              </a:rPr>
              <a:t>收集任务跟踪和控制</a:t>
            </a:r>
            <a:endParaRPr lang="zh-CN" altLang="zh-CN" sz="2400" dirty="0">
              <a:solidFill>
                <a:schemeClr val="bg2"/>
              </a:solidFill>
              <a:latin typeface="微软雅黑" panose="020B0503020204020204" pitchFamily="34" charset="-122"/>
              <a:ea typeface="微软雅黑" panose="020B0503020204020204" pitchFamily="34" charset="-122"/>
            </a:endParaRPr>
          </a:p>
        </p:txBody>
      </p:sp>
      <p:sp>
        <p:nvSpPr>
          <p:cNvPr id="55" name="菱形 54"/>
          <p:cNvSpPr/>
          <p:nvPr/>
        </p:nvSpPr>
        <p:spPr>
          <a:xfrm rot="4499958">
            <a:off x="779215" y="2117694"/>
            <a:ext cx="1620868" cy="1620868"/>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0" y="0"/>
            <a:ext cx="2951407" cy="6858000"/>
          </a:xfrm>
          <a:prstGeom prst="rect">
            <a:avLst/>
          </a:prstGeom>
          <a:gradFill flip="none" rotWithShape="1">
            <a:gsLst>
              <a:gs pos="0">
                <a:schemeClr val="tx1">
                  <a:lumMod val="85000"/>
                  <a:lumOff val="15000"/>
                  <a:alpha val="29000"/>
                </a:schemeClr>
              </a:gs>
              <a:gs pos="100000">
                <a:srgbClr val="363636">
                  <a:alpha val="10000"/>
                </a:srgbClr>
              </a:gs>
              <a:gs pos="55000">
                <a:schemeClr val="tx1">
                  <a:lumMod val="75000"/>
                  <a:lumOff val="25000"/>
                  <a:alpha val="21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菱形 57"/>
          <p:cNvSpPr/>
          <p:nvPr/>
        </p:nvSpPr>
        <p:spPr>
          <a:xfrm rot="4499958">
            <a:off x="430117" y="1776804"/>
            <a:ext cx="2319066" cy="2319066"/>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菱形 18">
            <a:extLst>
              <a:ext uri="{FF2B5EF4-FFF2-40B4-BE49-F238E27FC236}">
                <a16:creationId xmlns:a16="http://schemas.microsoft.com/office/drawing/2014/main" id="{E1CA4214-A85D-4693-8F6C-7230502FD852}"/>
              </a:ext>
            </a:extLst>
          </p:cNvPr>
          <p:cNvSpPr/>
          <p:nvPr/>
        </p:nvSpPr>
        <p:spPr>
          <a:xfrm>
            <a:off x="2582231" y="4630982"/>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D3976DEA-7C24-491E-9247-C29BE4B159F5}"/>
              </a:ext>
            </a:extLst>
          </p:cNvPr>
          <p:cNvSpPr/>
          <p:nvPr/>
        </p:nvSpPr>
        <p:spPr>
          <a:xfrm>
            <a:off x="3492777" y="4765909"/>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07</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21" name="矩形 20">
            <a:extLst>
              <a:ext uri="{FF2B5EF4-FFF2-40B4-BE49-F238E27FC236}">
                <a16:creationId xmlns:a16="http://schemas.microsoft.com/office/drawing/2014/main" id="{D6E5B5A5-5E33-46C3-B491-361A9137D959}"/>
              </a:ext>
            </a:extLst>
          </p:cNvPr>
          <p:cNvSpPr/>
          <p:nvPr/>
        </p:nvSpPr>
        <p:spPr>
          <a:xfrm>
            <a:off x="3492777" y="5158772"/>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问题反馈功能。文档提交人可以提交问题反馈给文档收集人。</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2292819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p:cTn id="11" dur="700" fill="hold"/>
                                        <p:tgtEl>
                                          <p:spTgt spid="42"/>
                                        </p:tgtEl>
                                        <p:attrNameLst>
                                          <p:attrName>ppt_w</p:attrName>
                                        </p:attrNameLst>
                                      </p:cBhvr>
                                      <p:tavLst>
                                        <p:tav tm="0">
                                          <p:val>
                                            <p:fltVal val="0"/>
                                          </p:val>
                                        </p:tav>
                                        <p:tav tm="100000">
                                          <p:val>
                                            <p:strVal val="#ppt_w"/>
                                          </p:val>
                                        </p:tav>
                                      </p:tavLst>
                                    </p:anim>
                                    <p:anim calcmode="lin" valueType="num">
                                      <p:cBhvr>
                                        <p:cTn id="12" dur="700" fill="hold"/>
                                        <p:tgtEl>
                                          <p:spTgt spid="42"/>
                                        </p:tgtEl>
                                        <p:attrNameLst>
                                          <p:attrName>ppt_h</p:attrName>
                                        </p:attrNameLst>
                                      </p:cBhvr>
                                      <p:tavLst>
                                        <p:tav tm="0">
                                          <p:val>
                                            <p:fltVal val="0"/>
                                          </p:val>
                                        </p:tav>
                                        <p:tav tm="100000">
                                          <p:val>
                                            <p:strVal val="#ppt_h"/>
                                          </p:val>
                                        </p:tav>
                                      </p:tavLst>
                                    </p:anim>
                                    <p:animEffect transition="in" filter="fade">
                                      <p:cBhvr>
                                        <p:cTn id="13" dur="700"/>
                                        <p:tgtEl>
                                          <p:spTgt spid="42"/>
                                        </p:tgtEl>
                                      </p:cBhvr>
                                    </p:animEffect>
                                  </p:childTnLst>
                                </p:cTn>
                              </p:par>
                            </p:childTnLst>
                          </p:cTn>
                        </p:par>
                        <p:par>
                          <p:cTn id="14" fill="hold">
                            <p:stCondLst>
                              <p:cond delay="1200"/>
                            </p:stCondLst>
                            <p:childTnLst>
                              <p:par>
                                <p:cTn id="15" presetID="53" presetClass="entr" presetSubtype="16" fill="hold" grpId="0" nodeType="afterEffect">
                                  <p:stCondLst>
                                    <p:cond delay="0"/>
                                  </p:stCondLst>
                                  <p:childTnLst>
                                    <p:set>
                                      <p:cBhvr>
                                        <p:cTn id="16" dur="1" fill="hold">
                                          <p:stCondLst>
                                            <p:cond delay="0"/>
                                          </p:stCondLst>
                                        </p:cTn>
                                        <p:tgtEl>
                                          <p:spTgt spid="55"/>
                                        </p:tgtEl>
                                        <p:attrNameLst>
                                          <p:attrName>style.visibility</p:attrName>
                                        </p:attrNameLst>
                                      </p:cBhvr>
                                      <p:to>
                                        <p:strVal val="visible"/>
                                      </p:to>
                                    </p:set>
                                    <p:anim calcmode="lin" valueType="num">
                                      <p:cBhvr>
                                        <p:cTn id="17" dur="700" fill="hold"/>
                                        <p:tgtEl>
                                          <p:spTgt spid="55"/>
                                        </p:tgtEl>
                                        <p:attrNameLst>
                                          <p:attrName>ppt_w</p:attrName>
                                        </p:attrNameLst>
                                      </p:cBhvr>
                                      <p:tavLst>
                                        <p:tav tm="0">
                                          <p:val>
                                            <p:fltVal val="0"/>
                                          </p:val>
                                        </p:tav>
                                        <p:tav tm="100000">
                                          <p:val>
                                            <p:strVal val="#ppt_w"/>
                                          </p:val>
                                        </p:tav>
                                      </p:tavLst>
                                    </p:anim>
                                    <p:anim calcmode="lin" valueType="num">
                                      <p:cBhvr>
                                        <p:cTn id="18" dur="700" fill="hold"/>
                                        <p:tgtEl>
                                          <p:spTgt spid="55"/>
                                        </p:tgtEl>
                                        <p:attrNameLst>
                                          <p:attrName>ppt_h</p:attrName>
                                        </p:attrNameLst>
                                      </p:cBhvr>
                                      <p:tavLst>
                                        <p:tav tm="0">
                                          <p:val>
                                            <p:fltVal val="0"/>
                                          </p:val>
                                        </p:tav>
                                        <p:tav tm="100000">
                                          <p:val>
                                            <p:strVal val="#ppt_h"/>
                                          </p:val>
                                        </p:tav>
                                      </p:tavLst>
                                    </p:anim>
                                    <p:animEffect transition="in" filter="fade">
                                      <p:cBhvr>
                                        <p:cTn id="19" dur="700"/>
                                        <p:tgtEl>
                                          <p:spTgt spid="55"/>
                                        </p:tgtEl>
                                      </p:cBhvr>
                                    </p:animEffect>
                                  </p:childTnLst>
                                </p:cTn>
                              </p:par>
                              <p:par>
                                <p:cTn id="20" presetID="53" presetClass="entr" presetSubtype="16" fill="hold" grpId="0" nodeType="withEffect">
                                  <p:stCondLst>
                                    <p:cond delay="300"/>
                                  </p:stCondLst>
                                  <p:childTnLst>
                                    <p:set>
                                      <p:cBhvr>
                                        <p:cTn id="21" dur="1" fill="hold">
                                          <p:stCondLst>
                                            <p:cond delay="0"/>
                                          </p:stCondLst>
                                        </p:cTn>
                                        <p:tgtEl>
                                          <p:spTgt spid="58"/>
                                        </p:tgtEl>
                                        <p:attrNameLst>
                                          <p:attrName>style.visibility</p:attrName>
                                        </p:attrNameLst>
                                      </p:cBhvr>
                                      <p:to>
                                        <p:strVal val="visible"/>
                                      </p:to>
                                    </p:set>
                                    <p:anim calcmode="lin" valueType="num">
                                      <p:cBhvr>
                                        <p:cTn id="22" dur="700" fill="hold"/>
                                        <p:tgtEl>
                                          <p:spTgt spid="58"/>
                                        </p:tgtEl>
                                        <p:attrNameLst>
                                          <p:attrName>ppt_w</p:attrName>
                                        </p:attrNameLst>
                                      </p:cBhvr>
                                      <p:tavLst>
                                        <p:tav tm="0">
                                          <p:val>
                                            <p:fltVal val="0"/>
                                          </p:val>
                                        </p:tav>
                                        <p:tav tm="100000">
                                          <p:val>
                                            <p:strVal val="#ppt_w"/>
                                          </p:val>
                                        </p:tav>
                                      </p:tavLst>
                                    </p:anim>
                                    <p:anim calcmode="lin" valueType="num">
                                      <p:cBhvr>
                                        <p:cTn id="23" dur="700" fill="hold"/>
                                        <p:tgtEl>
                                          <p:spTgt spid="58"/>
                                        </p:tgtEl>
                                        <p:attrNameLst>
                                          <p:attrName>ppt_h</p:attrName>
                                        </p:attrNameLst>
                                      </p:cBhvr>
                                      <p:tavLst>
                                        <p:tav tm="0">
                                          <p:val>
                                            <p:fltVal val="0"/>
                                          </p:val>
                                        </p:tav>
                                        <p:tav tm="100000">
                                          <p:val>
                                            <p:strVal val="#ppt_h"/>
                                          </p:val>
                                        </p:tav>
                                      </p:tavLst>
                                    </p:anim>
                                    <p:animEffect transition="in" filter="fade">
                                      <p:cBhvr>
                                        <p:cTn id="24" dur="700"/>
                                        <p:tgtEl>
                                          <p:spTgt spid="58"/>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43"/>
                                        </p:tgtEl>
                                        <p:attrNameLst>
                                          <p:attrName>style.visibility</p:attrName>
                                        </p:attrNameLst>
                                      </p:cBhvr>
                                      <p:to>
                                        <p:strVal val="visible"/>
                                      </p:to>
                                    </p:set>
                                    <p:animEffect transition="in" filter="wipe(left)">
                                      <p:cBhvr>
                                        <p:cTn id="27" dur="500"/>
                                        <p:tgtEl>
                                          <p:spTgt spid="43"/>
                                        </p:tgtEl>
                                      </p:cBhvr>
                                    </p:animEffect>
                                  </p:childTnLst>
                                </p:cTn>
                              </p:par>
                              <p:par>
                                <p:cTn id="28" presetID="22" presetClass="entr" presetSubtype="8" fill="hold" grpId="0" nodeType="withEffect">
                                  <p:stCondLst>
                                    <p:cond delay="200"/>
                                  </p:stCondLst>
                                  <p:childTnLst>
                                    <p:set>
                                      <p:cBhvr>
                                        <p:cTn id="29" dur="1" fill="hold">
                                          <p:stCondLst>
                                            <p:cond delay="0"/>
                                          </p:stCondLst>
                                        </p:cTn>
                                        <p:tgtEl>
                                          <p:spTgt spid="44"/>
                                        </p:tgtEl>
                                        <p:attrNameLst>
                                          <p:attrName>style.visibility</p:attrName>
                                        </p:attrNameLst>
                                      </p:cBhvr>
                                      <p:to>
                                        <p:strVal val="visible"/>
                                      </p:to>
                                    </p:set>
                                    <p:animEffect transition="in" filter="wipe(left)">
                                      <p:cBhvr>
                                        <p:cTn id="30" dur="500"/>
                                        <p:tgtEl>
                                          <p:spTgt spid="44"/>
                                        </p:tgtEl>
                                      </p:cBhvr>
                                    </p:animEffect>
                                  </p:childTnLst>
                                </p:cTn>
                              </p:par>
                            </p:childTnLst>
                          </p:cTn>
                        </p:par>
                        <p:par>
                          <p:cTn id="31" fill="hold">
                            <p:stCondLst>
                              <p:cond delay="2200"/>
                            </p:stCondLst>
                            <p:childTnLst>
                              <p:par>
                                <p:cTn id="32" presetID="53" presetClass="entr" presetSubtype="16" fill="hold" grpId="0" nodeType="afterEffect">
                                  <p:stCondLst>
                                    <p:cond delay="0"/>
                                  </p:stCondLst>
                                  <p:childTnLst>
                                    <p:set>
                                      <p:cBhvr>
                                        <p:cTn id="33" dur="1" fill="hold">
                                          <p:stCondLst>
                                            <p:cond delay="0"/>
                                          </p:stCondLst>
                                        </p:cTn>
                                        <p:tgtEl>
                                          <p:spTgt spid="47"/>
                                        </p:tgtEl>
                                        <p:attrNameLst>
                                          <p:attrName>style.visibility</p:attrName>
                                        </p:attrNameLst>
                                      </p:cBhvr>
                                      <p:to>
                                        <p:strVal val="visible"/>
                                      </p:to>
                                    </p:set>
                                    <p:anim calcmode="lin" valueType="num">
                                      <p:cBhvr>
                                        <p:cTn id="34" dur="700" fill="hold"/>
                                        <p:tgtEl>
                                          <p:spTgt spid="47"/>
                                        </p:tgtEl>
                                        <p:attrNameLst>
                                          <p:attrName>ppt_w</p:attrName>
                                        </p:attrNameLst>
                                      </p:cBhvr>
                                      <p:tavLst>
                                        <p:tav tm="0">
                                          <p:val>
                                            <p:fltVal val="0"/>
                                          </p:val>
                                        </p:tav>
                                        <p:tav tm="100000">
                                          <p:val>
                                            <p:strVal val="#ppt_w"/>
                                          </p:val>
                                        </p:tav>
                                      </p:tavLst>
                                    </p:anim>
                                    <p:anim calcmode="lin" valueType="num">
                                      <p:cBhvr>
                                        <p:cTn id="35" dur="700" fill="hold"/>
                                        <p:tgtEl>
                                          <p:spTgt spid="47"/>
                                        </p:tgtEl>
                                        <p:attrNameLst>
                                          <p:attrName>ppt_h</p:attrName>
                                        </p:attrNameLst>
                                      </p:cBhvr>
                                      <p:tavLst>
                                        <p:tav tm="0">
                                          <p:val>
                                            <p:fltVal val="0"/>
                                          </p:val>
                                        </p:tav>
                                        <p:tav tm="100000">
                                          <p:val>
                                            <p:strVal val="#ppt_h"/>
                                          </p:val>
                                        </p:tav>
                                      </p:tavLst>
                                    </p:anim>
                                    <p:animEffect transition="in" filter="fade">
                                      <p:cBhvr>
                                        <p:cTn id="36" dur="700"/>
                                        <p:tgtEl>
                                          <p:spTgt spid="47"/>
                                        </p:tgtEl>
                                      </p:cBhvr>
                                    </p:animEffect>
                                  </p:childTnLst>
                                </p:cTn>
                              </p:par>
                              <p:par>
                                <p:cTn id="37" presetID="22" presetClass="entr" presetSubtype="8" fill="hold" grpId="0" nodeType="withEffect">
                                  <p:stCondLst>
                                    <p:cond delay="200"/>
                                  </p:stCondLst>
                                  <p:childTnLst>
                                    <p:set>
                                      <p:cBhvr>
                                        <p:cTn id="38" dur="1" fill="hold">
                                          <p:stCondLst>
                                            <p:cond delay="0"/>
                                          </p:stCondLst>
                                        </p:cTn>
                                        <p:tgtEl>
                                          <p:spTgt spid="50"/>
                                        </p:tgtEl>
                                        <p:attrNameLst>
                                          <p:attrName>style.visibility</p:attrName>
                                        </p:attrNameLst>
                                      </p:cBhvr>
                                      <p:to>
                                        <p:strVal val="visible"/>
                                      </p:to>
                                    </p:set>
                                    <p:animEffect transition="in" filter="wipe(left)">
                                      <p:cBhvr>
                                        <p:cTn id="39" dur="500"/>
                                        <p:tgtEl>
                                          <p:spTgt spid="50"/>
                                        </p:tgtEl>
                                      </p:cBhvr>
                                    </p:animEffect>
                                  </p:childTnLst>
                                </p:cTn>
                              </p:par>
                              <p:par>
                                <p:cTn id="40" presetID="22" presetClass="entr" presetSubtype="8" fill="hold" grpId="0" nodeType="withEffect">
                                  <p:stCondLst>
                                    <p:cond delay="500"/>
                                  </p:stCondLst>
                                  <p:childTnLst>
                                    <p:set>
                                      <p:cBhvr>
                                        <p:cTn id="41" dur="1" fill="hold">
                                          <p:stCondLst>
                                            <p:cond delay="0"/>
                                          </p:stCondLst>
                                        </p:cTn>
                                        <p:tgtEl>
                                          <p:spTgt spid="51"/>
                                        </p:tgtEl>
                                        <p:attrNameLst>
                                          <p:attrName>style.visibility</p:attrName>
                                        </p:attrNameLst>
                                      </p:cBhvr>
                                      <p:to>
                                        <p:strVal val="visible"/>
                                      </p:to>
                                    </p:set>
                                    <p:animEffect transition="in" filter="wipe(left)">
                                      <p:cBhvr>
                                        <p:cTn id="42" dur="500"/>
                                        <p:tgtEl>
                                          <p:spTgt spid="51"/>
                                        </p:tgtEl>
                                      </p:cBhvr>
                                    </p:animEffect>
                                  </p:childTnLst>
                                </p:cTn>
                              </p:par>
                            </p:childTnLst>
                          </p:cTn>
                        </p:par>
                        <p:par>
                          <p:cTn id="43" fill="hold">
                            <p:stCondLst>
                              <p:cond delay="3200"/>
                            </p:stCondLst>
                            <p:childTnLst>
                              <p:par>
                                <p:cTn id="44" presetID="53" presetClass="entr" presetSubtype="16" fill="hold" grpId="0" nodeType="afterEffect">
                                  <p:stCondLst>
                                    <p:cond delay="0"/>
                                  </p:stCondLst>
                                  <p:childTnLst>
                                    <p:set>
                                      <p:cBhvr>
                                        <p:cTn id="45" dur="1" fill="hold">
                                          <p:stCondLst>
                                            <p:cond delay="0"/>
                                          </p:stCondLst>
                                        </p:cTn>
                                        <p:tgtEl>
                                          <p:spTgt spid="19"/>
                                        </p:tgtEl>
                                        <p:attrNameLst>
                                          <p:attrName>style.visibility</p:attrName>
                                        </p:attrNameLst>
                                      </p:cBhvr>
                                      <p:to>
                                        <p:strVal val="visible"/>
                                      </p:to>
                                    </p:set>
                                    <p:anim calcmode="lin" valueType="num">
                                      <p:cBhvr>
                                        <p:cTn id="46" dur="700" fill="hold"/>
                                        <p:tgtEl>
                                          <p:spTgt spid="19"/>
                                        </p:tgtEl>
                                        <p:attrNameLst>
                                          <p:attrName>ppt_w</p:attrName>
                                        </p:attrNameLst>
                                      </p:cBhvr>
                                      <p:tavLst>
                                        <p:tav tm="0">
                                          <p:val>
                                            <p:fltVal val="0"/>
                                          </p:val>
                                        </p:tav>
                                        <p:tav tm="100000">
                                          <p:val>
                                            <p:strVal val="#ppt_w"/>
                                          </p:val>
                                        </p:tav>
                                      </p:tavLst>
                                    </p:anim>
                                    <p:anim calcmode="lin" valueType="num">
                                      <p:cBhvr>
                                        <p:cTn id="47" dur="700" fill="hold"/>
                                        <p:tgtEl>
                                          <p:spTgt spid="19"/>
                                        </p:tgtEl>
                                        <p:attrNameLst>
                                          <p:attrName>ppt_h</p:attrName>
                                        </p:attrNameLst>
                                      </p:cBhvr>
                                      <p:tavLst>
                                        <p:tav tm="0">
                                          <p:val>
                                            <p:fltVal val="0"/>
                                          </p:val>
                                        </p:tav>
                                        <p:tav tm="100000">
                                          <p:val>
                                            <p:strVal val="#ppt_h"/>
                                          </p:val>
                                        </p:tav>
                                      </p:tavLst>
                                    </p:anim>
                                    <p:animEffect transition="in" filter="fade">
                                      <p:cBhvr>
                                        <p:cTn id="48" dur="700"/>
                                        <p:tgtEl>
                                          <p:spTgt spid="19"/>
                                        </p:tgtEl>
                                      </p:cBhvr>
                                    </p:animEffect>
                                  </p:childTnLst>
                                </p:cTn>
                              </p:par>
                              <p:par>
                                <p:cTn id="49" presetID="22" presetClass="entr" presetSubtype="8" fill="hold" grpId="0" nodeType="withEffect">
                                  <p:stCondLst>
                                    <p:cond delay="200"/>
                                  </p:stCondLst>
                                  <p:childTnLst>
                                    <p:set>
                                      <p:cBhvr>
                                        <p:cTn id="50" dur="1" fill="hold">
                                          <p:stCondLst>
                                            <p:cond delay="0"/>
                                          </p:stCondLst>
                                        </p:cTn>
                                        <p:tgtEl>
                                          <p:spTgt spid="20"/>
                                        </p:tgtEl>
                                        <p:attrNameLst>
                                          <p:attrName>style.visibility</p:attrName>
                                        </p:attrNameLst>
                                      </p:cBhvr>
                                      <p:to>
                                        <p:strVal val="visible"/>
                                      </p:to>
                                    </p:set>
                                    <p:animEffect transition="in" filter="wipe(left)">
                                      <p:cBhvr>
                                        <p:cTn id="51" dur="500"/>
                                        <p:tgtEl>
                                          <p:spTgt spid="20"/>
                                        </p:tgtEl>
                                      </p:cBhvr>
                                    </p:animEffect>
                                  </p:childTnLst>
                                </p:cTn>
                              </p:par>
                              <p:par>
                                <p:cTn id="52" presetID="22" presetClass="entr" presetSubtype="8" fill="hold" grpId="0" nodeType="withEffect">
                                  <p:stCondLst>
                                    <p:cond delay="500"/>
                                  </p:stCondLst>
                                  <p:childTnLst>
                                    <p:set>
                                      <p:cBhvr>
                                        <p:cTn id="53" dur="1" fill="hold">
                                          <p:stCondLst>
                                            <p:cond delay="0"/>
                                          </p:stCondLst>
                                        </p:cTn>
                                        <p:tgtEl>
                                          <p:spTgt spid="21"/>
                                        </p:tgtEl>
                                        <p:attrNameLst>
                                          <p:attrName>style.visibility</p:attrName>
                                        </p:attrNameLst>
                                      </p:cBhvr>
                                      <p:to>
                                        <p:strVal val="visible"/>
                                      </p:to>
                                    </p:set>
                                    <p:animEffect transition="in" filter="wipe(left)">
                                      <p:cBhvr>
                                        <p:cTn id="5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p:bldP spid="44" grpId="0"/>
      <p:bldP spid="47" grpId="0" animBg="1"/>
      <p:bldP spid="50" grpId="0"/>
      <p:bldP spid="51" grpId="0"/>
      <p:bldP spid="54" grpId="0"/>
      <p:bldP spid="55" grpId="0" animBg="1"/>
      <p:bldP spid="58" grpId="0" animBg="1"/>
      <p:bldP spid="19" grpId="0" animBg="1"/>
      <p:bldP spid="20" grpId="0"/>
      <p:bldP spid="21"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rcRect t="34371" b="30789"/>
          <a:stretch>
            <a:fillRect/>
          </a:stretch>
        </p:blipFill>
        <p:spPr>
          <a:xfrm>
            <a:off x="2" y="1495552"/>
            <a:ext cx="12191998" cy="5362448"/>
          </a:xfrm>
          <a:custGeom>
            <a:avLst/>
            <a:gdLst>
              <a:gd name="connsiteX0" fmla="*/ 0 w 12192000"/>
              <a:gd name="connsiteY0" fmla="*/ 0 h 2832100"/>
              <a:gd name="connsiteX1" fmla="*/ 12192000 w 12192000"/>
              <a:gd name="connsiteY1" fmla="*/ 0 h 2832100"/>
              <a:gd name="connsiteX2" fmla="*/ 12192000 w 12192000"/>
              <a:gd name="connsiteY2" fmla="*/ 2832100 h 2832100"/>
              <a:gd name="connsiteX3" fmla="*/ 0 w 12192000"/>
              <a:gd name="connsiteY3" fmla="*/ 2832100 h 2832100"/>
            </a:gdLst>
            <a:ahLst/>
            <a:cxnLst>
              <a:cxn ang="0">
                <a:pos x="connsiteX0" y="connsiteY0"/>
              </a:cxn>
              <a:cxn ang="0">
                <a:pos x="connsiteX1" y="connsiteY1"/>
              </a:cxn>
              <a:cxn ang="0">
                <a:pos x="connsiteX2" y="connsiteY2"/>
              </a:cxn>
              <a:cxn ang="0">
                <a:pos x="connsiteX3" y="connsiteY3"/>
              </a:cxn>
            </a:cxnLst>
            <a:rect l="l" t="t" r="r" b="b"/>
            <a:pathLst>
              <a:path w="12192000" h="2832100">
                <a:moveTo>
                  <a:pt x="0" y="0"/>
                </a:moveTo>
                <a:lnTo>
                  <a:pt x="12192000" y="0"/>
                </a:lnTo>
                <a:lnTo>
                  <a:pt x="12192000" y="2832100"/>
                </a:lnTo>
                <a:lnTo>
                  <a:pt x="0" y="2832100"/>
                </a:lnTo>
                <a:close/>
              </a:path>
            </a:pathLst>
          </a:custGeom>
        </p:spPr>
      </p:pic>
      <p:sp>
        <p:nvSpPr>
          <p:cNvPr id="9" name="矩形 8"/>
          <p:cNvSpPr/>
          <p:nvPr/>
        </p:nvSpPr>
        <p:spPr>
          <a:xfrm>
            <a:off x="3015138" y="420350"/>
            <a:ext cx="6161723" cy="584775"/>
          </a:xfrm>
          <a:prstGeom prst="rect">
            <a:avLst/>
          </a:prstGeom>
        </p:spPr>
        <p:txBody>
          <a:bodyPr wrap="square">
            <a:spAutoFit/>
          </a:bodyPr>
          <a:lstStyle/>
          <a:p>
            <a:pPr algn="ctr"/>
            <a:r>
              <a:rPr lang="en-US" altLang="zh-CN" sz="3200" b="1" dirty="0">
                <a:solidFill>
                  <a:schemeClr val="bg2"/>
                </a:solidFill>
                <a:latin typeface="微软雅黑" panose="020B0503020204020204" pitchFamily="34" charset="-122"/>
                <a:ea typeface="微软雅黑" panose="020B0503020204020204" pitchFamily="34" charset="-122"/>
              </a:rPr>
              <a:t>3.2.1 </a:t>
            </a:r>
            <a:r>
              <a:rPr lang="zh-CN" altLang="zh-CN" sz="3200" b="1" dirty="0">
                <a:solidFill>
                  <a:schemeClr val="bg2"/>
                </a:solidFill>
                <a:latin typeface="微软雅黑" panose="020B0503020204020204" pitchFamily="34" charset="-122"/>
                <a:ea typeface="微软雅黑" panose="020B0503020204020204" pitchFamily="34" charset="-122"/>
              </a:rPr>
              <a:t>文档</a:t>
            </a:r>
            <a:r>
              <a:rPr lang="zh-CN" altLang="en-US" sz="3200" b="1" dirty="0">
                <a:solidFill>
                  <a:schemeClr val="bg2"/>
                </a:solidFill>
                <a:latin typeface="微软雅黑" panose="020B0503020204020204" pitchFamily="34" charset="-122"/>
                <a:ea typeface="微软雅黑" panose="020B0503020204020204" pitchFamily="34" charset="-122"/>
              </a:rPr>
              <a:t>提交</a:t>
            </a:r>
            <a:endParaRPr lang="zh-CN" altLang="zh-CN" sz="3200" dirty="0">
              <a:solidFill>
                <a:schemeClr val="bg2"/>
              </a:solidFill>
              <a:latin typeface="微软雅黑" panose="020B0503020204020204" pitchFamily="34" charset="-122"/>
              <a:ea typeface="微软雅黑" panose="020B0503020204020204" pitchFamily="34" charset="-122"/>
            </a:endParaRPr>
          </a:p>
        </p:txBody>
      </p:sp>
      <p:grpSp>
        <p:nvGrpSpPr>
          <p:cNvPr id="26" name="组合 25"/>
          <p:cNvGrpSpPr/>
          <p:nvPr/>
        </p:nvGrpSpPr>
        <p:grpSpPr>
          <a:xfrm>
            <a:off x="145182" y="1531072"/>
            <a:ext cx="914400" cy="914400"/>
            <a:chOff x="804672" y="2911602"/>
            <a:chExt cx="914400" cy="914400"/>
          </a:xfrm>
        </p:grpSpPr>
        <p:sp>
          <p:nvSpPr>
            <p:cNvPr id="18" name="椭圆 17"/>
            <p:cNvSpPr/>
            <p:nvPr/>
          </p:nvSpPr>
          <p:spPr>
            <a:xfrm>
              <a:off x="804672" y="291160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945037" y="3076413"/>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01</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19" name="矩形 18"/>
          <p:cNvSpPr/>
          <p:nvPr/>
        </p:nvSpPr>
        <p:spPr>
          <a:xfrm>
            <a:off x="1287551" y="1786984"/>
            <a:ext cx="9903362" cy="707886"/>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文档提交人登录后，打开文档收集任务页面。可以查看指定为他作为提交人的文档收集任务，可以查看收集任务的发起人，浏览任务描述，下载空白文档。</a:t>
            </a:r>
          </a:p>
        </p:txBody>
      </p:sp>
      <p:grpSp>
        <p:nvGrpSpPr>
          <p:cNvPr id="27" name="组合 26"/>
          <p:cNvGrpSpPr/>
          <p:nvPr/>
        </p:nvGrpSpPr>
        <p:grpSpPr>
          <a:xfrm>
            <a:off x="145182" y="2802126"/>
            <a:ext cx="914400" cy="914400"/>
            <a:chOff x="3243072" y="2915632"/>
            <a:chExt cx="914400" cy="914400"/>
          </a:xfrm>
        </p:grpSpPr>
        <p:sp>
          <p:nvSpPr>
            <p:cNvPr id="20" name="椭圆 19"/>
            <p:cNvSpPr/>
            <p:nvPr/>
          </p:nvSpPr>
          <p:spPr>
            <a:xfrm>
              <a:off x="3243072" y="291563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3383437" y="3080444"/>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02</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145182" y="4074412"/>
            <a:ext cx="914400" cy="914400"/>
            <a:chOff x="6400801" y="2911602"/>
            <a:chExt cx="914400" cy="914400"/>
          </a:xfrm>
        </p:grpSpPr>
        <p:sp>
          <p:nvSpPr>
            <p:cNvPr id="22" name="椭圆 21"/>
            <p:cNvSpPr/>
            <p:nvPr/>
          </p:nvSpPr>
          <p:spPr>
            <a:xfrm>
              <a:off x="6400801" y="2911602"/>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6541166" y="3076414"/>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03</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145182" y="5346698"/>
            <a:ext cx="914400" cy="914400"/>
            <a:chOff x="9589088" y="4349750"/>
            <a:chExt cx="914400" cy="914400"/>
          </a:xfrm>
        </p:grpSpPr>
        <p:sp>
          <p:nvSpPr>
            <p:cNvPr id="24" name="椭圆 23"/>
            <p:cNvSpPr/>
            <p:nvPr/>
          </p:nvSpPr>
          <p:spPr>
            <a:xfrm>
              <a:off x="9589088" y="4349750"/>
              <a:ext cx="914400" cy="914400"/>
            </a:xfrm>
            <a:prstGeom prst="ellipse">
              <a:avLst/>
            </a:prstGeom>
            <a:solidFill>
              <a:srgbClr val="3C3C3C">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9729453" y="4514562"/>
              <a:ext cx="774035" cy="584775"/>
            </a:xfrm>
            <a:prstGeom prst="rect">
              <a:avLst/>
            </a:prstGeom>
          </p:spPr>
          <p:txBody>
            <a:bodyPr wrap="square">
              <a:spAutoFit/>
            </a:bodyPr>
            <a:lstStyle/>
            <a:p>
              <a:r>
                <a:rPr lang="en-US" altLang="zh-CN" sz="3200" dirty="0">
                  <a:solidFill>
                    <a:schemeClr val="bg1">
                      <a:lumMod val="95000"/>
                    </a:schemeClr>
                  </a:solidFill>
                  <a:latin typeface="微软雅黑" panose="020B0503020204020204" pitchFamily="34" charset="-122"/>
                  <a:ea typeface="微软雅黑" panose="020B0503020204020204" pitchFamily="34" charset="-122"/>
                </a:rPr>
                <a:t>04</a:t>
              </a:r>
              <a:endParaRPr lang="zh-CN" altLang="en-US" sz="3200"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30" name="矩形 29"/>
          <p:cNvSpPr/>
          <p:nvPr/>
        </p:nvSpPr>
        <p:spPr>
          <a:xfrm>
            <a:off x="1287550" y="3059270"/>
            <a:ext cx="9903363"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文档提交人可以在文档收集页面中，按要求上传文件，并提交任务。</a:t>
            </a:r>
          </a:p>
        </p:txBody>
      </p:sp>
      <p:sp>
        <p:nvSpPr>
          <p:cNvPr id="31" name="矩形 30"/>
          <p:cNvSpPr/>
          <p:nvPr/>
        </p:nvSpPr>
        <p:spPr>
          <a:xfrm>
            <a:off x="1287551" y="4331556"/>
            <a:ext cx="990336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如已提交，文档提交人可查看以提交的收集任务，并可以下载提交的文件。</a:t>
            </a:r>
          </a:p>
        </p:txBody>
      </p:sp>
      <p:sp>
        <p:nvSpPr>
          <p:cNvPr id="32" name="矩形 31"/>
          <p:cNvSpPr/>
          <p:nvPr/>
        </p:nvSpPr>
        <p:spPr>
          <a:xfrm>
            <a:off x="1287551" y="5603842"/>
            <a:ext cx="990336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如前次的提交被重置，文档提交人可看到被重置的提交，并可再次上传文件，提交任务。</a:t>
            </a:r>
          </a:p>
        </p:txBody>
      </p:sp>
    </p:spTree>
    <p:extLst>
      <p:ext uri="{BB962C8B-B14F-4D97-AF65-F5344CB8AC3E}">
        <p14:creationId xmlns:p14="http://schemas.microsoft.com/office/powerpoint/2010/main" val="138228829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00"/>
                                        <p:tgtEl>
                                          <p:spTgt spid="9"/>
                                        </p:tgtEl>
                                      </p:cBhvr>
                                    </p:animEffect>
                                    <p:anim calcmode="lin" valueType="num">
                                      <p:cBhvr>
                                        <p:cTn id="8" dur="700" fill="hold"/>
                                        <p:tgtEl>
                                          <p:spTgt spid="9"/>
                                        </p:tgtEl>
                                        <p:attrNameLst>
                                          <p:attrName>ppt_x</p:attrName>
                                        </p:attrNameLst>
                                      </p:cBhvr>
                                      <p:tavLst>
                                        <p:tav tm="0">
                                          <p:val>
                                            <p:strVal val="#ppt_x"/>
                                          </p:val>
                                        </p:tav>
                                        <p:tav tm="100000">
                                          <p:val>
                                            <p:strVal val="#ppt_x"/>
                                          </p:val>
                                        </p:tav>
                                      </p:tavLst>
                                    </p:anim>
                                    <p:anim calcmode="lin" valueType="num">
                                      <p:cBhvr>
                                        <p:cTn id="9" dur="700" fill="hold"/>
                                        <p:tgtEl>
                                          <p:spTgt spid="9"/>
                                        </p:tgtEl>
                                        <p:attrNameLst>
                                          <p:attrName>ppt_y</p:attrName>
                                        </p:attrNameLst>
                                      </p:cBhvr>
                                      <p:tavLst>
                                        <p:tav tm="0">
                                          <p:val>
                                            <p:strVal val="#ppt_y+.1"/>
                                          </p:val>
                                        </p:tav>
                                        <p:tav tm="100000">
                                          <p:val>
                                            <p:strVal val="#ppt_y"/>
                                          </p:val>
                                        </p:tav>
                                      </p:tavLst>
                                    </p:anim>
                                  </p:childTnLst>
                                </p:cTn>
                              </p:par>
                              <p:par>
                                <p:cTn id="10" presetID="22" presetClass="entr" presetSubtype="8" fill="hold" nodeType="withEffect">
                                  <p:stCondLst>
                                    <p:cond delay="10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800"/>
                                        <p:tgtEl>
                                          <p:spTgt spid="7"/>
                                        </p:tgtEl>
                                      </p:cBhvr>
                                    </p:animEffect>
                                  </p:childTnLst>
                                </p:cTn>
                              </p:par>
                              <p:par>
                                <p:cTn id="13" presetID="42" presetClass="entr" presetSubtype="0" fill="hold" nodeType="withEffect">
                                  <p:stCondLst>
                                    <p:cond delay="10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1000"/>
                                        <p:tgtEl>
                                          <p:spTgt spid="26"/>
                                        </p:tgtEl>
                                      </p:cBhvr>
                                    </p:animEffect>
                                    <p:anim calcmode="lin" valueType="num">
                                      <p:cBhvr>
                                        <p:cTn id="16" dur="1000" fill="hold"/>
                                        <p:tgtEl>
                                          <p:spTgt spid="26"/>
                                        </p:tgtEl>
                                        <p:attrNameLst>
                                          <p:attrName>ppt_x</p:attrName>
                                        </p:attrNameLst>
                                      </p:cBhvr>
                                      <p:tavLst>
                                        <p:tav tm="0">
                                          <p:val>
                                            <p:strVal val="#ppt_x"/>
                                          </p:val>
                                        </p:tav>
                                        <p:tav tm="100000">
                                          <p:val>
                                            <p:strVal val="#ppt_x"/>
                                          </p:val>
                                        </p:tav>
                                      </p:tavLst>
                                    </p:anim>
                                    <p:anim calcmode="lin" valueType="num">
                                      <p:cBhvr>
                                        <p:cTn id="17" dur="1000" fill="hold"/>
                                        <p:tgtEl>
                                          <p:spTgt spid="26"/>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20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1000"/>
                                        <p:tgtEl>
                                          <p:spTgt spid="19"/>
                                        </p:tgtEl>
                                      </p:cBhvr>
                                    </p:animEffect>
                                    <p:anim calcmode="lin" valueType="num">
                                      <p:cBhvr>
                                        <p:cTn id="21" dur="1000" fill="hold"/>
                                        <p:tgtEl>
                                          <p:spTgt spid="19"/>
                                        </p:tgtEl>
                                        <p:attrNameLst>
                                          <p:attrName>ppt_x</p:attrName>
                                        </p:attrNameLst>
                                      </p:cBhvr>
                                      <p:tavLst>
                                        <p:tav tm="0">
                                          <p:val>
                                            <p:strVal val="#ppt_x"/>
                                          </p:val>
                                        </p:tav>
                                        <p:tav tm="100000">
                                          <p:val>
                                            <p:strVal val="#ppt_x"/>
                                          </p:val>
                                        </p:tav>
                                      </p:tavLst>
                                    </p:anim>
                                    <p:anim calcmode="lin" valueType="num">
                                      <p:cBhvr>
                                        <p:cTn id="22" dur="1000" fill="hold"/>
                                        <p:tgtEl>
                                          <p:spTgt spid="19"/>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400"/>
                                  </p:stCondLst>
                                  <p:childTnLst>
                                    <p:set>
                                      <p:cBhvr>
                                        <p:cTn id="24" dur="1" fill="hold">
                                          <p:stCondLst>
                                            <p:cond delay="0"/>
                                          </p:stCondLst>
                                        </p:cTn>
                                        <p:tgtEl>
                                          <p:spTgt spid="27"/>
                                        </p:tgtEl>
                                        <p:attrNameLst>
                                          <p:attrName>style.visibility</p:attrName>
                                        </p:attrNameLst>
                                      </p:cBhvr>
                                      <p:to>
                                        <p:strVal val="visible"/>
                                      </p:to>
                                    </p:set>
                                    <p:animEffect transition="in" filter="fade">
                                      <p:cBhvr>
                                        <p:cTn id="25" dur="1000"/>
                                        <p:tgtEl>
                                          <p:spTgt spid="27"/>
                                        </p:tgtEl>
                                      </p:cBhvr>
                                    </p:animEffect>
                                    <p:anim calcmode="lin" valueType="num">
                                      <p:cBhvr>
                                        <p:cTn id="26" dur="1000" fill="hold"/>
                                        <p:tgtEl>
                                          <p:spTgt spid="27"/>
                                        </p:tgtEl>
                                        <p:attrNameLst>
                                          <p:attrName>ppt_x</p:attrName>
                                        </p:attrNameLst>
                                      </p:cBhvr>
                                      <p:tavLst>
                                        <p:tav tm="0">
                                          <p:val>
                                            <p:strVal val="#ppt_x"/>
                                          </p:val>
                                        </p:tav>
                                        <p:tav tm="100000">
                                          <p:val>
                                            <p:strVal val="#ppt_x"/>
                                          </p:val>
                                        </p:tav>
                                      </p:tavLst>
                                    </p:anim>
                                    <p:anim calcmode="lin" valueType="num">
                                      <p:cBhvr>
                                        <p:cTn id="27" dur="1000" fill="hold"/>
                                        <p:tgtEl>
                                          <p:spTgt spid="27"/>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50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1000"/>
                                        <p:tgtEl>
                                          <p:spTgt spid="30"/>
                                        </p:tgtEl>
                                      </p:cBhvr>
                                    </p:animEffect>
                                    <p:anim calcmode="lin" valueType="num">
                                      <p:cBhvr>
                                        <p:cTn id="31" dur="1000" fill="hold"/>
                                        <p:tgtEl>
                                          <p:spTgt spid="30"/>
                                        </p:tgtEl>
                                        <p:attrNameLst>
                                          <p:attrName>ppt_x</p:attrName>
                                        </p:attrNameLst>
                                      </p:cBhvr>
                                      <p:tavLst>
                                        <p:tav tm="0">
                                          <p:val>
                                            <p:strVal val="#ppt_x"/>
                                          </p:val>
                                        </p:tav>
                                        <p:tav tm="100000">
                                          <p:val>
                                            <p:strVal val="#ppt_x"/>
                                          </p:val>
                                        </p:tav>
                                      </p:tavLst>
                                    </p:anim>
                                    <p:anim calcmode="lin" valueType="num">
                                      <p:cBhvr>
                                        <p:cTn id="32" dur="1000" fill="hold"/>
                                        <p:tgtEl>
                                          <p:spTgt spid="30"/>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70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1000"/>
                                        <p:tgtEl>
                                          <p:spTgt spid="28"/>
                                        </p:tgtEl>
                                      </p:cBhvr>
                                    </p:animEffect>
                                    <p:anim calcmode="lin" valueType="num">
                                      <p:cBhvr>
                                        <p:cTn id="36" dur="1000" fill="hold"/>
                                        <p:tgtEl>
                                          <p:spTgt spid="28"/>
                                        </p:tgtEl>
                                        <p:attrNameLst>
                                          <p:attrName>ppt_x</p:attrName>
                                        </p:attrNameLst>
                                      </p:cBhvr>
                                      <p:tavLst>
                                        <p:tav tm="0">
                                          <p:val>
                                            <p:strVal val="#ppt_x"/>
                                          </p:val>
                                        </p:tav>
                                        <p:tav tm="100000">
                                          <p:val>
                                            <p:strVal val="#ppt_x"/>
                                          </p:val>
                                        </p:tav>
                                      </p:tavLst>
                                    </p:anim>
                                    <p:anim calcmode="lin" valueType="num">
                                      <p:cBhvr>
                                        <p:cTn id="37" dur="1000" fill="hold"/>
                                        <p:tgtEl>
                                          <p:spTgt spid="28"/>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900"/>
                                  </p:stCondLst>
                                  <p:childTnLst>
                                    <p:set>
                                      <p:cBhvr>
                                        <p:cTn id="39" dur="1" fill="hold">
                                          <p:stCondLst>
                                            <p:cond delay="0"/>
                                          </p:stCondLst>
                                        </p:cTn>
                                        <p:tgtEl>
                                          <p:spTgt spid="31"/>
                                        </p:tgtEl>
                                        <p:attrNameLst>
                                          <p:attrName>style.visibility</p:attrName>
                                        </p:attrNameLst>
                                      </p:cBhvr>
                                      <p:to>
                                        <p:strVal val="visible"/>
                                      </p:to>
                                    </p:set>
                                    <p:animEffect transition="in" filter="fade">
                                      <p:cBhvr>
                                        <p:cTn id="40" dur="1000"/>
                                        <p:tgtEl>
                                          <p:spTgt spid="31"/>
                                        </p:tgtEl>
                                      </p:cBhvr>
                                    </p:animEffect>
                                    <p:anim calcmode="lin" valueType="num">
                                      <p:cBhvr>
                                        <p:cTn id="41" dur="1000" fill="hold"/>
                                        <p:tgtEl>
                                          <p:spTgt spid="31"/>
                                        </p:tgtEl>
                                        <p:attrNameLst>
                                          <p:attrName>ppt_x</p:attrName>
                                        </p:attrNameLst>
                                      </p:cBhvr>
                                      <p:tavLst>
                                        <p:tav tm="0">
                                          <p:val>
                                            <p:strVal val="#ppt_x"/>
                                          </p:val>
                                        </p:tav>
                                        <p:tav tm="100000">
                                          <p:val>
                                            <p:strVal val="#ppt_x"/>
                                          </p:val>
                                        </p:tav>
                                      </p:tavLst>
                                    </p:anim>
                                    <p:anim calcmode="lin" valueType="num">
                                      <p:cBhvr>
                                        <p:cTn id="42" dur="1000" fill="hold"/>
                                        <p:tgtEl>
                                          <p:spTgt spid="31"/>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1100"/>
                                  </p:stCondLst>
                                  <p:childTnLst>
                                    <p:set>
                                      <p:cBhvr>
                                        <p:cTn id="44" dur="1" fill="hold">
                                          <p:stCondLst>
                                            <p:cond delay="0"/>
                                          </p:stCondLst>
                                        </p:cTn>
                                        <p:tgtEl>
                                          <p:spTgt spid="29"/>
                                        </p:tgtEl>
                                        <p:attrNameLst>
                                          <p:attrName>style.visibility</p:attrName>
                                        </p:attrNameLst>
                                      </p:cBhvr>
                                      <p:to>
                                        <p:strVal val="visible"/>
                                      </p:to>
                                    </p:set>
                                    <p:animEffect transition="in" filter="fade">
                                      <p:cBhvr>
                                        <p:cTn id="45" dur="1000"/>
                                        <p:tgtEl>
                                          <p:spTgt spid="29"/>
                                        </p:tgtEl>
                                      </p:cBhvr>
                                    </p:animEffect>
                                    <p:anim calcmode="lin" valueType="num">
                                      <p:cBhvr>
                                        <p:cTn id="46" dur="1000" fill="hold"/>
                                        <p:tgtEl>
                                          <p:spTgt spid="29"/>
                                        </p:tgtEl>
                                        <p:attrNameLst>
                                          <p:attrName>ppt_x</p:attrName>
                                        </p:attrNameLst>
                                      </p:cBhvr>
                                      <p:tavLst>
                                        <p:tav tm="0">
                                          <p:val>
                                            <p:strVal val="#ppt_x"/>
                                          </p:val>
                                        </p:tav>
                                        <p:tav tm="100000">
                                          <p:val>
                                            <p:strVal val="#ppt_x"/>
                                          </p:val>
                                        </p:tav>
                                      </p:tavLst>
                                    </p:anim>
                                    <p:anim calcmode="lin" valueType="num">
                                      <p:cBhvr>
                                        <p:cTn id="47" dur="1000" fill="hold"/>
                                        <p:tgtEl>
                                          <p:spTgt spid="29"/>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1300"/>
                                  </p:stCondLst>
                                  <p:childTnLst>
                                    <p:set>
                                      <p:cBhvr>
                                        <p:cTn id="49" dur="1" fill="hold">
                                          <p:stCondLst>
                                            <p:cond delay="0"/>
                                          </p:stCondLst>
                                        </p:cTn>
                                        <p:tgtEl>
                                          <p:spTgt spid="32"/>
                                        </p:tgtEl>
                                        <p:attrNameLst>
                                          <p:attrName>style.visibility</p:attrName>
                                        </p:attrNameLst>
                                      </p:cBhvr>
                                      <p:to>
                                        <p:strVal val="visible"/>
                                      </p:to>
                                    </p:set>
                                    <p:animEffect transition="in" filter="fade">
                                      <p:cBhvr>
                                        <p:cTn id="50" dur="1000"/>
                                        <p:tgtEl>
                                          <p:spTgt spid="32"/>
                                        </p:tgtEl>
                                      </p:cBhvr>
                                    </p:animEffect>
                                    <p:anim calcmode="lin" valueType="num">
                                      <p:cBhvr>
                                        <p:cTn id="51" dur="1000" fill="hold"/>
                                        <p:tgtEl>
                                          <p:spTgt spid="32"/>
                                        </p:tgtEl>
                                        <p:attrNameLst>
                                          <p:attrName>ppt_x</p:attrName>
                                        </p:attrNameLst>
                                      </p:cBhvr>
                                      <p:tavLst>
                                        <p:tav tm="0">
                                          <p:val>
                                            <p:strVal val="#ppt_x"/>
                                          </p:val>
                                        </p:tav>
                                        <p:tav tm="100000">
                                          <p:val>
                                            <p:strVal val="#ppt_x"/>
                                          </p:val>
                                        </p:tav>
                                      </p:tavLst>
                                    </p:anim>
                                    <p:anim calcmode="lin" valueType="num">
                                      <p:cBhvr>
                                        <p:cTn id="52"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9" grpId="0"/>
      <p:bldP spid="30" grpId="0"/>
      <p:bldP spid="31" grpId="0"/>
      <p:bldP spid="3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56" name="图片 55"/>
          <p:cNvPicPr>
            <a:picLocks noChangeAspect="1"/>
          </p:cNvPicPr>
          <p:nvPr/>
        </p:nvPicPr>
        <p:blipFill>
          <a:blip r:embed="rId2" cstate="print">
            <a:extLst>
              <a:ext uri="{28A0092B-C50C-407E-A947-70E740481C1C}">
                <a14:useLocalDpi xmlns:a14="http://schemas.microsoft.com/office/drawing/2010/main" val="0"/>
              </a:ext>
            </a:extLst>
          </a:blip>
          <a:srcRect l="67620" r="3570"/>
          <a:stretch>
            <a:fillRect/>
          </a:stretch>
        </p:blipFill>
        <p:spPr>
          <a:xfrm>
            <a:off x="0" y="0"/>
            <a:ext cx="2951407" cy="6858000"/>
          </a:xfrm>
          <a:custGeom>
            <a:avLst/>
            <a:gdLst>
              <a:gd name="connsiteX0" fmla="*/ 0 w 2951407"/>
              <a:gd name="connsiteY0" fmla="*/ 0 h 6858000"/>
              <a:gd name="connsiteX1" fmla="*/ 2951407 w 2951407"/>
              <a:gd name="connsiteY1" fmla="*/ 0 h 6858000"/>
              <a:gd name="connsiteX2" fmla="*/ 2951407 w 2951407"/>
              <a:gd name="connsiteY2" fmla="*/ 6858000 h 6858000"/>
              <a:gd name="connsiteX3" fmla="*/ 0 w 29514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951407" h="6858000">
                <a:moveTo>
                  <a:pt x="0" y="0"/>
                </a:moveTo>
                <a:lnTo>
                  <a:pt x="2951407" y="0"/>
                </a:lnTo>
                <a:lnTo>
                  <a:pt x="2951407" y="6858000"/>
                </a:lnTo>
                <a:lnTo>
                  <a:pt x="0" y="6858000"/>
                </a:lnTo>
                <a:close/>
              </a:path>
            </a:pathLst>
          </a:custGeom>
        </p:spPr>
      </p:pic>
      <p:sp>
        <p:nvSpPr>
          <p:cNvPr id="42" name="菱形 41"/>
          <p:cNvSpPr/>
          <p:nvPr/>
        </p:nvSpPr>
        <p:spPr>
          <a:xfrm>
            <a:off x="2594175" y="696693"/>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3469987" y="833453"/>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05</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4" name="矩形 43"/>
          <p:cNvSpPr/>
          <p:nvPr/>
        </p:nvSpPr>
        <p:spPr>
          <a:xfrm>
            <a:off x="3492777" y="1228216"/>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文档提交人可以接收提醒消息，消息包括提醒提交，提醒重置等。</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5" name="菱形 44"/>
          <p:cNvSpPr/>
          <p:nvPr/>
        </p:nvSpPr>
        <p:spPr>
          <a:xfrm>
            <a:off x="2594175" y="2118362"/>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3469987" y="2253289"/>
            <a:ext cx="1971215"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06</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7" name="菱形 46"/>
          <p:cNvSpPr/>
          <p:nvPr/>
        </p:nvSpPr>
        <p:spPr>
          <a:xfrm>
            <a:off x="2594175" y="3675927"/>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3469987" y="2652223"/>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文档提交人提交的文件可以是</a:t>
            </a:r>
            <a:r>
              <a:rPr lang="en-US" altLang="zh-CN" sz="2000" dirty="0">
                <a:solidFill>
                  <a:schemeClr val="bg1">
                    <a:lumMod val="95000"/>
                  </a:schemeClr>
                </a:solidFill>
                <a:latin typeface="微软雅黑" panose="020B0503020204020204" pitchFamily="34" charset="-122"/>
                <a:ea typeface="微软雅黑" panose="020B0503020204020204" pitchFamily="34" charset="-122"/>
              </a:rPr>
              <a:t>word</a:t>
            </a:r>
            <a:r>
              <a:rPr lang="zh-CN" altLang="en-US" sz="2000" dirty="0">
                <a:solidFill>
                  <a:schemeClr val="bg1">
                    <a:lumMod val="95000"/>
                  </a:schemeClr>
                </a:solidFill>
                <a:latin typeface="微软雅黑" panose="020B0503020204020204" pitchFamily="34" charset="-122"/>
                <a:ea typeface="微软雅黑" panose="020B0503020204020204" pitchFamily="34" charset="-122"/>
              </a:rPr>
              <a:t>文档或是压缩包。</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0" name="矩形 49"/>
          <p:cNvSpPr/>
          <p:nvPr/>
        </p:nvSpPr>
        <p:spPr>
          <a:xfrm>
            <a:off x="3492777" y="3805668"/>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07</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1" name="矩形 50"/>
          <p:cNvSpPr/>
          <p:nvPr/>
        </p:nvSpPr>
        <p:spPr>
          <a:xfrm>
            <a:off x="3492777" y="4207392"/>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提交页面应显示规范命名的格式。</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4" name="矩形 53"/>
          <p:cNvSpPr/>
          <p:nvPr/>
        </p:nvSpPr>
        <p:spPr>
          <a:xfrm>
            <a:off x="3209096" y="140503"/>
            <a:ext cx="4583877" cy="461665"/>
          </a:xfrm>
          <a:prstGeom prst="rect">
            <a:avLst/>
          </a:prstGeom>
        </p:spPr>
        <p:txBody>
          <a:bodyPr wrap="square">
            <a:spAutoFit/>
          </a:bodyPr>
          <a:lstStyle/>
          <a:p>
            <a:r>
              <a:rPr lang="en-US" altLang="zh-CN" sz="2400" b="1" dirty="0">
                <a:solidFill>
                  <a:schemeClr val="bg2"/>
                </a:solidFill>
                <a:latin typeface="微软雅黑" panose="020B0503020204020204" pitchFamily="34" charset="-122"/>
                <a:ea typeface="微软雅黑" panose="020B0503020204020204" pitchFamily="34" charset="-122"/>
              </a:rPr>
              <a:t>3.1.2 </a:t>
            </a:r>
            <a:r>
              <a:rPr lang="zh-CN" altLang="zh-CN" sz="2400" b="1" dirty="0">
                <a:solidFill>
                  <a:schemeClr val="bg2"/>
                </a:solidFill>
                <a:latin typeface="微软雅黑" panose="020B0503020204020204" pitchFamily="34" charset="-122"/>
                <a:ea typeface="微软雅黑" panose="020B0503020204020204" pitchFamily="34" charset="-122"/>
              </a:rPr>
              <a:t>文档提交人管理</a:t>
            </a:r>
            <a:endParaRPr lang="zh-CN" altLang="zh-CN" sz="2400" dirty="0">
              <a:solidFill>
                <a:schemeClr val="bg2"/>
              </a:solidFill>
              <a:latin typeface="微软雅黑" panose="020B0503020204020204" pitchFamily="34" charset="-122"/>
              <a:ea typeface="微软雅黑" panose="020B0503020204020204" pitchFamily="34" charset="-122"/>
            </a:endParaRPr>
          </a:p>
        </p:txBody>
      </p:sp>
      <p:sp>
        <p:nvSpPr>
          <p:cNvPr id="55" name="菱形 54"/>
          <p:cNvSpPr/>
          <p:nvPr/>
        </p:nvSpPr>
        <p:spPr>
          <a:xfrm rot="4499958">
            <a:off x="779215" y="2117694"/>
            <a:ext cx="1620868" cy="1620868"/>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0" y="0"/>
            <a:ext cx="2951407" cy="6858000"/>
          </a:xfrm>
          <a:prstGeom prst="rect">
            <a:avLst/>
          </a:prstGeom>
          <a:gradFill flip="none" rotWithShape="1">
            <a:gsLst>
              <a:gs pos="0">
                <a:schemeClr val="tx1">
                  <a:lumMod val="85000"/>
                  <a:lumOff val="15000"/>
                  <a:alpha val="29000"/>
                </a:schemeClr>
              </a:gs>
              <a:gs pos="100000">
                <a:srgbClr val="363636">
                  <a:alpha val="10000"/>
                </a:srgbClr>
              </a:gs>
              <a:gs pos="55000">
                <a:schemeClr val="tx1">
                  <a:lumMod val="75000"/>
                  <a:lumOff val="25000"/>
                  <a:alpha val="21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菱形 57"/>
          <p:cNvSpPr/>
          <p:nvPr/>
        </p:nvSpPr>
        <p:spPr>
          <a:xfrm rot="4499958">
            <a:off x="430117" y="1776804"/>
            <a:ext cx="2319066" cy="2319066"/>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a:extLst>
              <a:ext uri="{FF2B5EF4-FFF2-40B4-BE49-F238E27FC236}">
                <a16:creationId xmlns:a16="http://schemas.microsoft.com/office/drawing/2014/main" id="{2911E041-890E-4BFC-A2B2-39BBACEAAAB7}"/>
              </a:ext>
            </a:extLst>
          </p:cNvPr>
          <p:cNvSpPr/>
          <p:nvPr/>
        </p:nvSpPr>
        <p:spPr>
          <a:xfrm>
            <a:off x="2594175" y="5241480"/>
            <a:ext cx="731520" cy="731520"/>
          </a:xfrm>
          <a:prstGeom prst="diamond">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C6E13975-765A-4217-8316-6ECFC25F0C14}"/>
              </a:ext>
            </a:extLst>
          </p:cNvPr>
          <p:cNvSpPr/>
          <p:nvPr/>
        </p:nvSpPr>
        <p:spPr>
          <a:xfrm>
            <a:off x="3492777" y="5376407"/>
            <a:ext cx="1751758" cy="461665"/>
          </a:xfrm>
          <a:prstGeom prst="rect">
            <a:avLst/>
          </a:prstGeom>
        </p:spPr>
        <p:txBody>
          <a:bodyPr wrap="square">
            <a:spAutoFit/>
          </a:bodyPr>
          <a:lstStyle/>
          <a:p>
            <a:r>
              <a:rPr lang="en-US" altLang="zh-CN" sz="2400" dirty="0">
                <a:solidFill>
                  <a:schemeClr val="bg1">
                    <a:lumMod val="95000"/>
                  </a:schemeClr>
                </a:solidFill>
                <a:latin typeface="微软雅黑" panose="020B0503020204020204" pitchFamily="34" charset="-122"/>
                <a:ea typeface="微软雅黑" panose="020B0503020204020204" pitchFamily="34" charset="-122"/>
              </a:rPr>
              <a:t>08</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8" name="矩形 17">
            <a:extLst>
              <a:ext uri="{FF2B5EF4-FFF2-40B4-BE49-F238E27FC236}">
                <a16:creationId xmlns:a16="http://schemas.microsoft.com/office/drawing/2014/main" id="{6C129CA8-587A-49B1-A5DF-D2D2FE8F5DF8}"/>
              </a:ext>
            </a:extLst>
          </p:cNvPr>
          <p:cNvSpPr/>
          <p:nvPr/>
        </p:nvSpPr>
        <p:spPr>
          <a:xfrm>
            <a:off x="3469987" y="5762561"/>
            <a:ext cx="7997952" cy="400110"/>
          </a:xfrm>
          <a:prstGeom prst="rect">
            <a:avLst/>
          </a:prstGeom>
        </p:spPr>
        <p:txBody>
          <a:bodyPr wrap="square">
            <a:spAutoFit/>
          </a:bodyPr>
          <a:lstStyle/>
          <a:p>
            <a:r>
              <a:rPr lang="zh-CN" altLang="en-US" sz="2000" dirty="0">
                <a:solidFill>
                  <a:schemeClr val="bg1">
                    <a:lumMod val="95000"/>
                  </a:schemeClr>
                </a:solidFill>
                <a:latin typeface="微软雅黑" panose="020B0503020204020204" pitchFamily="34" charset="-122"/>
                <a:ea typeface="微软雅黑" panose="020B0503020204020204" pitchFamily="34" charset="-122"/>
              </a:rPr>
              <a:t>可以选择更新提交，提交的新文件会覆盖上次提交的文件。</a:t>
            </a:r>
            <a:endParaRPr lang="en-US" altLang="zh-CN" sz="2000" dirty="0">
              <a:solidFill>
                <a:schemeClr val="bg1">
                  <a:lumMod val="9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50622705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p:cTn id="11" dur="700" fill="hold"/>
                                        <p:tgtEl>
                                          <p:spTgt spid="42"/>
                                        </p:tgtEl>
                                        <p:attrNameLst>
                                          <p:attrName>ppt_w</p:attrName>
                                        </p:attrNameLst>
                                      </p:cBhvr>
                                      <p:tavLst>
                                        <p:tav tm="0">
                                          <p:val>
                                            <p:fltVal val="0"/>
                                          </p:val>
                                        </p:tav>
                                        <p:tav tm="100000">
                                          <p:val>
                                            <p:strVal val="#ppt_w"/>
                                          </p:val>
                                        </p:tav>
                                      </p:tavLst>
                                    </p:anim>
                                    <p:anim calcmode="lin" valueType="num">
                                      <p:cBhvr>
                                        <p:cTn id="12" dur="700" fill="hold"/>
                                        <p:tgtEl>
                                          <p:spTgt spid="42"/>
                                        </p:tgtEl>
                                        <p:attrNameLst>
                                          <p:attrName>ppt_h</p:attrName>
                                        </p:attrNameLst>
                                      </p:cBhvr>
                                      <p:tavLst>
                                        <p:tav tm="0">
                                          <p:val>
                                            <p:fltVal val="0"/>
                                          </p:val>
                                        </p:tav>
                                        <p:tav tm="100000">
                                          <p:val>
                                            <p:strVal val="#ppt_h"/>
                                          </p:val>
                                        </p:tav>
                                      </p:tavLst>
                                    </p:anim>
                                    <p:animEffect transition="in" filter="fade">
                                      <p:cBhvr>
                                        <p:cTn id="13" dur="700"/>
                                        <p:tgtEl>
                                          <p:spTgt spid="42"/>
                                        </p:tgtEl>
                                      </p:cBhvr>
                                    </p:animEffect>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55"/>
                                        </p:tgtEl>
                                        <p:attrNameLst>
                                          <p:attrName>style.visibility</p:attrName>
                                        </p:attrNameLst>
                                      </p:cBhvr>
                                      <p:to>
                                        <p:strVal val="visible"/>
                                      </p:to>
                                    </p:set>
                                    <p:anim calcmode="lin" valueType="num">
                                      <p:cBhvr>
                                        <p:cTn id="17" dur="700" fill="hold"/>
                                        <p:tgtEl>
                                          <p:spTgt spid="55"/>
                                        </p:tgtEl>
                                        <p:attrNameLst>
                                          <p:attrName>ppt_w</p:attrName>
                                        </p:attrNameLst>
                                      </p:cBhvr>
                                      <p:tavLst>
                                        <p:tav tm="0">
                                          <p:val>
                                            <p:fltVal val="0"/>
                                          </p:val>
                                        </p:tav>
                                        <p:tav tm="100000">
                                          <p:val>
                                            <p:strVal val="#ppt_w"/>
                                          </p:val>
                                        </p:tav>
                                      </p:tavLst>
                                    </p:anim>
                                    <p:anim calcmode="lin" valueType="num">
                                      <p:cBhvr>
                                        <p:cTn id="18" dur="700" fill="hold"/>
                                        <p:tgtEl>
                                          <p:spTgt spid="55"/>
                                        </p:tgtEl>
                                        <p:attrNameLst>
                                          <p:attrName>ppt_h</p:attrName>
                                        </p:attrNameLst>
                                      </p:cBhvr>
                                      <p:tavLst>
                                        <p:tav tm="0">
                                          <p:val>
                                            <p:fltVal val="0"/>
                                          </p:val>
                                        </p:tav>
                                        <p:tav tm="100000">
                                          <p:val>
                                            <p:strVal val="#ppt_h"/>
                                          </p:val>
                                        </p:tav>
                                      </p:tavLst>
                                    </p:anim>
                                    <p:animEffect transition="in" filter="fade">
                                      <p:cBhvr>
                                        <p:cTn id="19" dur="700"/>
                                        <p:tgtEl>
                                          <p:spTgt spid="55"/>
                                        </p:tgtEl>
                                      </p:cBhvr>
                                    </p:animEffect>
                                  </p:childTnLst>
                                </p:cTn>
                              </p:par>
                              <p:par>
                                <p:cTn id="20" presetID="53" presetClass="entr" presetSubtype="16" fill="hold" grpId="0" nodeType="withEffect">
                                  <p:stCondLst>
                                    <p:cond delay="300"/>
                                  </p:stCondLst>
                                  <p:childTnLst>
                                    <p:set>
                                      <p:cBhvr>
                                        <p:cTn id="21" dur="1" fill="hold">
                                          <p:stCondLst>
                                            <p:cond delay="0"/>
                                          </p:stCondLst>
                                        </p:cTn>
                                        <p:tgtEl>
                                          <p:spTgt spid="58"/>
                                        </p:tgtEl>
                                        <p:attrNameLst>
                                          <p:attrName>style.visibility</p:attrName>
                                        </p:attrNameLst>
                                      </p:cBhvr>
                                      <p:to>
                                        <p:strVal val="visible"/>
                                      </p:to>
                                    </p:set>
                                    <p:anim calcmode="lin" valueType="num">
                                      <p:cBhvr>
                                        <p:cTn id="22" dur="700" fill="hold"/>
                                        <p:tgtEl>
                                          <p:spTgt spid="58"/>
                                        </p:tgtEl>
                                        <p:attrNameLst>
                                          <p:attrName>ppt_w</p:attrName>
                                        </p:attrNameLst>
                                      </p:cBhvr>
                                      <p:tavLst>
                                        <p:tav tm="0">
                                          <p:val>
                                            <p:fltVal val="0"/>
                                          </p:val>
                                        </p:tav>
                                        <p:tav tm="100000">
                                          <p:val>
                                            <p:strVal val="#ppt_w"/>
                                          </p:val>
                                        </p:tav>
                                      </p:tavLst>
                                    </p:anim>
                                    <p:anim calcmode="lin" valueType="num">
                                      <p:cBhvr>
                                        <p:cTn id="23" dur="700" fill="hold"/>
                                        <p:tgtEl>
                                          <p:spTgt spid="58"/>
                                        </p:tgtEl>
                                        <p:attrNameLst>
                                          <p:attrName>ppt_h</p:attrName>
                                        </p:attrNameLst>
                                      </p:cBhvr>
                                      <p:tavLst>
                                        <p:tav tm="0">
                                          <p:val>
                                            <p:fltVal val="0"/>
                                          </p:val>
                                        </p:tav>
                                        <p:tav tm="100000">
                                          <p:val>
                                            <p:strVal val="#ppt_h"/>
                                          </p:val>
                                        </p:tav>
                                      </p:tavLst>
                                    </p:anim>
                                    <p:animEffect transition="in" filter="fade">
                                      <p:cBhvr>
                                        <p:cTn id="24" dur="700"/>
                                        <p:tgtEl>
                                          <p:spTgt spid="58"/>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43"/>
                                        </p:tgtEl>
                                        <p:attrNameLst>
                                          <p:attrName>style.visibility</p:attrName>
                                        </p:attrNameLst>
                                      </p:cBhvr>
                                      <p:to>
                                        <p:strVal val="visible"/>
                                      </p:to>
                                    </p:set>
                                    <p:animEffect transition="in" filter="wipe(left)">
                                      <p:cBhvr>
                                        <p:cTn id="27" dur="500"/>
                                        <p:tgtEl>
                                          <p:spTgt spid="43"/>
                                        </p:tgtEl>
                                      </p:cBhvr>
                                    </p:animEffect>
                                  </p:childTnLst>
                                </p:cTn>
                              </p:par>
                              <p:par>
                                <p:cTn id="28" presetID="22" presetClass="entr" presetSubtype="8" fill="hold" grpId="0" nodeType="withEffect">
                                  <p:stCondLst>
                                    <p:cond delay="200"/>
                                  </p:stCondLst>
                                  <p:childTnLst>
                                    <p:set>
                                      <p:cBhvr>
                                        <p:cTn id="29" dur="1" fill="hold">
                                          <p:stCondLst>
                                            <p:cond delay="0"/>
                                          </p:stCondLst>
                                        </p:cTn>
                                        <p:tgtEl>
                                          <p:spTgt spid="44"/>
                                        </p:tgtEl>
                                        <p:attrNameLst>
                                          <p:attrName>style.visibility</p:attrName>
                                        </p:attrNameLst>
                                      </p:cBhvr>
                                      <p:to>
                                        <p:strVal val="visible"/>
                                      </p:to>
                                    </p:set>
                                    <p:animEffect transition="in" filter="wipe(left)">
                                      <p:cBhvr>
                                        <p:cTn id="30" dur="500"/>
                                        <p:tgtEl>
                                          <p:spTgt spid="44"/>
                                        </p:tgtEl>
                                      </p:cBhvr>
                                    </p:animEffect>
                                  </p:childTnLst>
                                </p:cTn>
                              </p:par>
                            </p:childTnLst>
                          </p:cTn>
                        </p:par>
                        <p:par>
                          <p:cTn id="31" fill="hold">
                            <p:stCondLst>
                              <p:cond delay="2500"/>
                            </p:stCondLst>
                            <p:childTnLst>
                              <p:par>
                                <p:cTn id="32" presetID="53" presetClass="entr" presetSubtype="16" fill="hold" grpId="0" nodeType="afterEffect">
                                  <p:stCondLst>
                                    <p:cond delay="0"/>
                                  </p:stCondLst>
                                  <p:childTnLst>
                                    <p:set>
                                      <p:cBhvr>
                                        <p:cTn id="33" dur="1" fill="hold">
                                          <p:stCondLst>
                                            <p:cond delay="0"/>
                                          </p:stCondLst>
                                        </p:cTn>
                                        <p:tgtEl>
                                          <p:spTgt spid="45"/>
                                        </p:tgtEl>
                                        <p:attrNameLst>
                                          <p:attrName>style.visibility</p:attrName>
                                        </p:attrNameLst>
                                      </p:cBhvr>
                                      <p:to>
                                        <p:strVal val="visible"/>
                                      </p:to>
                                    </p:set>
                                    <p:anim calcmode="lin" valueType="num">
                                      <p:cBhvr>
                                        <p:cTn id="34" dur="700" fill="hold"/>
                                        <p:tgtEl>
                                          <p:spTgt spid="45"/>
                                        </p:tgtEl>
                                        <p:attrNameLst>
                                          <p:attrName>ppt_w</p:attrName>
                                        </p:attrNameLst>
                                      </p:cBhvr>
                                      <p:tavLst>
                                        <p:tav tm="0">
                                          <p:val>
                                            <p:fltVal val="0"/>
                                          </p:val>
                                        </p:tav>
                                        <p:tav tm="100000">
                                          <p:val>
                                            <p:strVal val="#ppt_w"/>
                                          </p:val>
                                        </p:tav>
                                      </p:tavLst>
                                    </p:anim>
                                    <p:anim calcmode="lin" valueType="num">
                                      <p:cBhvr>
                                        <p:cTn id="35" dur="700" fill="hold"/>
                                        <p:tgtEl>
                                          <p:spTgt spid="45"/>
                                        </p:tgtEl>
                                        <p:attrNameLst>
                                          <p:attrName>ppt_h</p:attrName>
                                        </p:attrNameLst>
                                      </p:cBhvr>
                                      <p:tavLst>
                                        <p:tav tm="0">
                                          <p:val>
                                            <p:fltVal val="0"/>
                                          </p:val>
                                        </p:tav>
                                        <p:tav tm="100000">
                                          <p:val>
                                            <p:strVal val="#ppt_h"/>
                                          </p:val>
                                        </p:tav>
                                      </p:tavLst>
                                    </p:anim>
                                    <p:animEffect transition="in" filter="fade">
                                      <p:cBhvr>
                                        <p:cTn id="36" dur="700"/>
                                        <p:tgtEl>
                                          <p:spTgt spid="45"/>
                                        </p:tgtEl>
                                      </p:cBhvr>
                                    </p:animEffect>
                                  </p:childTnLst>
                                </p:cTn>
                              </p:par>
                              <p:par>
                                <p:cTn id="37" presetID="22" presetClass="entr" presetSubtype="8" fill="hold" grpId="0" nodeType="withEffect">
                                  <p:stCondLst>
                                    <p:cond delay="300"/>
                                  </p:stCondLst>
                                  <p:childTnLst>
                                    <p:set>
                                      <p:cBhvr>
                                        <p:cTn id="38" dur="1" fill="hold">
                                          <p:stCondLst>
                                            <p:cond delay="0"/>
                                          </p:stCondLst>
                                        </p:cTn>
                                        <p:tgtEl>
                                          <p:spTgt spid="46"/>
                                        </p:tgtEl>
                                        <p:attrNameLst>
                                          <p:attrName>style.visibility</p:attrName>
                                        </p:attrNameLst>
                                      </p:cBhvr>
                                      <p:to>
                                        <p:strVal val="visible"/>
                                      </p:to>
                                    </p:set>
                                    <p:animEffect transition="in" filter="wipe(left)">
                                      <p:cBhvr>
                                        <p:cTn id="39" dur="500"/>
                                        <p:tgtEl>
                                          <p:spTgt spid="46"/>
                                        </p:tgtEl>
                                      </p:cBhvr>
                                    </p:animEffect>
                                  </p:childTnLst>
                                </p:cTn>
                              </p:par>
                              <p:par>
                                <p:cTn id="40" presetID="22" presetClass="entr" presetSubtype="8" fill="hold" grpId="0" nodeType="withEffect">
                                  <p:stCondLst>
                                    <p:cond delay="500"/>
                                  </p:stCondLst>
                                  <p:childTnLst>
                                    <p:set>
                                      <p:cBhvr>
                                        <p:cTn id="41" dur="1" fill="hold">
                                          <p:stCondLst>
                                            <p:cond delay="0"/>
                                          </p:stCondLst>
                                        </p:cTn>
                                        <p:tgtEl>
                                          <p:spTgt spid="49"/>
                                        </p:tgtEl>
                                        <p:attrNameLst>
                                          <p:attrName>style.visibility</p:attrName>
                                        </p:attrNameLst>
                                      </p:cBhvr>
                                      <p:to>
                                        <p:strVal val="visible"/>
                                      </p:to>
                                    </p:set>
                                    <p:animEffect transition="in" filter="wipe(left)">
                                      <p:cBhvr>
                                        <p:cTn id="42" dur="600"/>
                                        <p:tgtEl>
                                          <p:spTgt spid="49"/>
                                        </p:tgtEl>
                                      </p:cBhvr>
                                    </p:animEffect>
                                  </p:childTnLst>
                                </p:cTn>
                              </p:par>
                            </p:childTnLst>
                          </p:cTn>
                        </p:par>
                        <p:par>
                          <p:cTn id="43" fill="hold">
                            <p:stCondLst>
                              <p:cond delay="3500"/>
                            </p:stCondLst>
                            <p:childTnLst>
                              <p:par>
                                <p:cTn id="44" presetID="53" presetClass="entr" presetSubtype="16" fill="hold" grpId="0" nodeType="afterEffect">
                                  <p:stCondLst>
                                    <p:cond delay="0"/>
                                  </p:stCondLst>
                                  <p:childTnLst>
                                    <p:set>
                                      <p:cBhvr>
                                        <p:cTn id="45" dur="1" fill="hold">
                                          <p:stCondLst>
                                            <p:cond delay="0"/>
                                          </p:stCondLst>
                                        </p:cTn>
                                        <p:tgtEl>
                                          <p:spTgt spid="47"/>
                                        </p:tgtEl>
                                        <p:attrNameLst>
                                          <p:attrName>style.visibility</p:attrName>
                                        </p:attrNameLst>
                                      </p:cBhvr>
                                      <p:to>
                                        <p:strVal val="visible"/>
                                      </p:to>
                                    </p:set>
                                    <p:anim calcmode="lin" valueType="num">
                                      <p:cBhvr>
                                        <p:cTn id="46" dur="700" fill="hold"/>
                                        <p:tgtEl>
                                          <p:spTgt spid="47"/>
                                        </p:tgtEl>
                                        <p:attrNameLst>
                                          <p:attrName>ppt_w</p:attrName>
                                        </p:attrNameLst>
                                      </p:cBhvr>
                                      <p:tavLst>
                                        <p:tav tm="0">
                                          <p:val>
                                            <p:fltVal val="0"/>
                                          </p:val>
                                        </p:tav>
                                        <p:tav tm="100000">
                                          <p:val>
                                            <p:strVal val="#ppt_w"/>
                                          </p:val>
                                        </p:tav>
                                      </p:tavLst>
                                    </p:anim>
                                    <p:anim calcmode="lin" valueType="num">
                                      <p:cBhvr>
                                        <p:cTn id="47" dur="700" fill="hold"/>
                                        <p:tgtEl>
                                          <p:spTgt spid="47"/>
                                        </p:tgtEl>
                                        <p:attrNameLst>
                                          <p:attrName>ppt_h</p:attrName>
                                        </p:attrNameLst>
                                      </p:cBhvr>
                                      <p:tavLst>
                                        <p:tav tm="0">
                                          <p:val>
                                            <p:fltVal val="0"/>
                                          </p:val>
                                        </p:tav>
                                        <p:tav tm="100000">
                                          <p:val>
                                            <p:strVal val="#ppt_h"/>
                                          </p:val>
                                        </p:tav>
                                      </p:tavLst>
                                    </p:anim>
                                    <p:animEffect transition="in" filter="fade">
                                      <p:cBhvr>
                                        <p:cTn id="48" dur="700"/>
                                        <p:tgtEl>
                                          <p:spTgt spid="47"/>
                                        </p:tgtEl>
                                      </p:cBhvr>
                                    </p:animEffect>
                                  </p:childTnLst>
                                </p:cTn>
                              </p:par>
                              <p:par>
                                <p:cTn id="49" presetID="22" presetClass="entr" presetSubtype="8" fill="hold" grpId="0" nodeType="withEffect">
                                  <p:stCondLst>
                                    <p:cond delay="200"/>
                                  </p:stCondLst>
                                  <p:childTnLst>
                                    <p:set>
                                      <p:cBhvr>
                                        <p:cTn id="50" dur="1" fill="hold">
                                          <p:stCondLst>
                                            <p:cond delay="0"/>
                                          </p:stCondLst>
                                        </p:cTn>
                                        <p:tgtEl>
                                          <p:spTgt spid="50"/>
                                        </p:tgtEl>
                                        <p:attrNameLst>
                                          <p:attrName>style.visibility</p:attrName>
                                        </p:attrNameLst>
                                      </p:cBhvr>
                                      <p:to>
                                        <p:strVal val="visible"/>
                                      </p:to>
                                    </p:set>
                                    <p:animEffect transition="in" filter="wipe(left)">
                                      <p:cBhvr>
                                        <p:cTn id="51" dur="500"/>
                                        <p:tgtEl>
                                          <p:spTgt spid="50"/>
                                        </p:tgtEl>
                                      </p:cBhvr>
                                    </p:animEffect>
                                  </p:childTnLst>
                                </p:cTn>
                              </p:par>
                              <p:par>
                                <p:cTn id="52" presetID="22" presetClass="entr" presetSubtype="8" fill="hold" grpId="0" nodeType="withEffect">
                                  <p:stCondLst>
                                    <p:cond delay="500"/>
                                  </p:stCondLst>
                                  <p:childTnLst>
                                    <p:set>
                                      <p:cBhvr>
                                        <p:cTn id="53" dur="1" fill="hold">
                                          <p:stCondLst>
                                            <p:cond delay="0"/>
                                          </p:stCondLst>
                                        </p:cTn>
                                        <p:tgtEl>
                                          <p:spTgt spid="51"/>
                                        </p:tgtEl>
                                        <p:attrNameLst>
                                          <p:attrName>style.visibility</p:attrName>
                                        </p:attrNameLst>
                                      </p:cBhvr>
                                      <p:to>
                                        <p:strVal val="visible"/>
                                      </p:to>
                                    </p:set>
                                    <p:animEffect transition="in" filter="wipe(left)">
                                      <p:cBhvr>
                                        <p:cTn id="54" dur="500"/>
                                        <p:tgtEl>
                                          <p:spTgt spid="51"/>
                                        </p:tgtEl>
                                      </p:cBhvr>
                                    </p:animEffect>
                                  </p:childTnLst>
                                </p:cTn>
                              </p:par>
                            </p:childTnLst>
                          </p:cTn>
                        </p:par>
                        <p:par>
                          <p:cTn id="55" fill="hold">
                            <p:stCondLst>
                              <p:cond delay="4500"/>
                            </p:stCondLst>
                            <p:childTnLst>
                              <p:par>
                                <p:cTn id="56" presetID="53" presetClass="entr" presetSubtype="16"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 calcmode="lin" valueType="num">
                                      <p:cBhvr>
                                        <p:cTn id="58" dur="700" fill="hold"/>
                                        <p:tgtEl>
                                          <p:spTgt spid="16"/>
                                        </p:tgtEl>
                                        <p:attrNameLst>
                                          <p:attrName>ppt_w</p:attrName>
                                        </p:attrNameLst>
                                      </p:cBhvr>
                                      <p:tavLst>
                                        <p:tav tm="0">
                                          <p:val>
                                            <p:fltVal val="0"/>
                                          </p:val>
                                        </p:tav>
                                        <p:tav tm="100000">
                                          <p:val>
                                            <p:strVal val="#ppt_w"/>
                                          </p:val>
                                        </p:tav>
                                      </p:tavLst>
                                    </p:anim>
                                    <p:anim calcmode="lin" valueType="num">
                                      <p:cBhvr>
                                        <p:cTn id="59" dur="700" fill="hold"/>
                                        <p:tgtEl>
                                          <p:spTgt spid="16"/>
                                        </p:tgtEl>
                                        <p:attrNameLst>
                                          <p:attrName>ppt_h</p:attrName>
                                        </p:attrNameLst>
                                      </p:cBhvr>
                                      <p:tavLst>
                                        <p:tav tm="0">
                                          <p:val>
                                            <p:fltVal val="0"/>
                                          </p:val>
                                        </p:tav>
                                        <p:tav tm="100000">
                                          <p:val>
                                            <p:strVal val="#ppt_h"/>
                                          </p:val>
                                        </p:tav>
                                      </p:tavLst>
                                    </p:anim>
                                    <p:animEffect transition="in" filter="fade">
                                      <p:cBhvr>
                                        <p:cTn id="60" dur="700"/>
                                        <p:tgtEl>
                                          <p:spTgt spid="16"/>
                                        </p:tgtEl>
                                      </p:cBhvr>
                                    </p:animEffect>
                                  </p:childTnLst>
                                </p:cTn>
                              </p:par>
                              <p:par>
                                <p:cTn id="61" presetID="22" presetClass="entr" presetSubtype="8" fill="hold" grpId="0" nodeType="withEffect">
                                  <p:stCondLst>
                                    <p:cond delay="200"/>
                                  </p:stCondLst>
                                  <p:childTnLst>
                                    <p:set>
                                      <p:cBhvr>
                                        <p:cTn id="62" dur="1" fill="hold">
                                          <p:stCondLst>
                                            <p:cond delay="0"/>
                                          </p:stCondLst>
                                        </p:cTn>
                                        <p:tgtEl>
                                          <p:spTgt spid="17"/>
                                        </p:tgtEl>
                                        <p:attrNameLst>
                                          <p:attrName>style.visibility</p:attrName>
                                        </p:attrNameLst>
                                      </p:cBhvr>
                                      <p:to>
                                        <p:strVal val="visible"/>
                                      </p:to>
                                    </p:set>
                                    <p:animEffect transition="in" filter="wipe(left)">
                                      <p:cBhvr>
                                        <p:cTn id="63" dur="500"/>
                                        <p:tgtEl>
                                          <p:spTgt spid="17"/>
                                        </p:tgtEl>
                                      </p:cBhvr>
                                    </p:animEffect>
                                  </p:childTnLst>
                                </p:cTn>
                              </p:par>
                              <p:par>
                                <p:cTn id="64" presetID="22" presetClass="entr" presetSubtype="8" fill="hold" grpId="0" nodeType="withEffect">
                                  <p:stCondLst>
                                    <p:cond delay="500"/>
                                  </p:stCondLst>
                                  <p:childTnLst>
                                    <p:set>
                                      <p:cBhvr>
                                        <p:cTn id="65" dur="1" fill="hold">
                                          <p:stCondLst>
                                            <p:cond delay="0"/>
                                          </p:stCondLst>
                                        </p:cTn>
                                        <p:tgtEl>
                                          <p:spTgt spid="18"/>
                                        </p:tgtEl>
                                        <p:attrNameLst>
                                          <p:attrName>style.visibility</p:attrName>
                                        </p:attrNameLst>
                                      </p:cBhvr>
                                      <p:to>
                                        <p:strVal val="visible"/>
                                      </p:to>
                                    </p:set>
                                    <p:animEffect transition="in" filter="wipe(left)">
                                      <p:cBhvr>
                                        <p:cTn id="66"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p:bldP spid="44" grpId="0"/>
      <p:bldP spid="45" grpId="0" animBg="1"/>
      <p:bldP spid="46" grpId="0"/>
      <p:bldP spid="47" grpId="0" animBg="1"/>
      <p:bldP spid="49" grpId="0"/>
      <p:bldP spid="50" grpId="0"/>
      <p:bldP spid="51" grpId="0"/>
      <p:bldP spid="54" grpId="0"/>
      <p:bldP spid="55" grpId="0" animBg="1"/>
      <p:bldP spid="58" grpId="0" animBg="1"/>
      <p:bldP spid="16" grpId="0" animBg="1"/>
      <p:bldP spid="17" grpId="0"/>
      <p:bldP spid="18"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214</TotalTime>
  <Words>1467</Words>
  <Application>Microsoft Office PowerPoint</Application>
  <PresentationFormat>宽屏</PresentationFormat>
  <Paragraphs>139</Paragraphs>
  <Slides>19</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19</vt:i4>
      </vt:variant>
    </vt:vector>
  </HeadingPairs>
  <TitlesOfParts>
    <vt:vector size="24" baseType="lpstr">
      <vt:lpstr>微软雅黑</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张思赟</dc:creator>
  <cp:lastModifiedBy>思赟 张</cp:lastModifiedBy>
  <cp:revision>80</cp:revision>
  <dcterms:created xsi:type="dcterms:W3CDTF">2016-06-13T14:39:00Z</dcterms:created>
  <dcterms:modified xsi:type="dcterms:W3CDTF">2020-10-13T07:48:38Z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2052-10.1.0.6135</vt:lpwstr>
  </property>
</Properties>
</file>